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1.xml" ContentType="application/inkml+xml"/>
  <Override PartName="/ppt/notesSlides/notesSlide5.xml" ContentType="application/vnd.openxmlformats-officedocument.presentationml.notesSlide+xml"/>
  <Override PartName="/ppt/ink/ink2.xml" ContentType="application/inkml+xml"/>
  <Override PartName="/ppt/notesSlides/notesSlide6.xml" ContentType="application/vnd.openxmlformats-officedocument.presentationml.notesSlide+xml"/>
  <Override PartName="/ppt/ink/ink3.xml" ContentType="application/inkml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63" r:id="rId3"/>
    <p:sldId id="320" r:id="rId4"/>
    <p:sldId id="329" r:id="rId5"/>
    <p:sldId id="290" r:id="rId6"/>
    <p:sldId id="331" r:id="rId7"/>
    <p:sldId id="259" r:id="rId8"/>
    <p:sldId id="261" r:id="rId9"/>
    <p:sldId id="262" r:id="rId10"/>
    <p:sldId id="322" r:id="rId11"/>
    <p:sldId id="324" r:id="rId12"/>
    <p:sldId id="281" r:id="rId13"/>
    <p:sldId id="325" r:id="rId14"/>
    <p:sldId id="264" r:id="rId15"/>
    <p:sldId id="268" r:id="rId16"/>
    <p:sldId id="327" r:id="rId17"/>
    <p:sldId id="270" r:id="rId18"/>
    <p:sldId id="330" r:id="rId19"/>
    <p:sldId id="293" r:id="rId20"/>
    <p:sldId id="287" r:id="rId2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024" userDrawn="1">
          <p15:clr>
            <a:srgbClr val="A4A3A4"/>
          </p15:clr>
        </p15:guide>
        <p15:guide id="4" orient="horz" pos="297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9" roundtripDataSignature="AMtx7mgQFioocTF3CMQJQhPr2pXgDlfoW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4747"/>
    <a:srgbClr val="EA8B00"/>
    <a:srgbClr val="77ABDC"/>
    <a:srgbClr val="2269B2"/>
    <a:srgbClr val="FFFFFF"/>
    <a:srgbClr val="A94646"/>
    <a:srgbClr val="FDC5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43" autoAdjust="0"/>
    <p:restoredTop sz="88904" autoAdjust="0"/>
  </p:normalViewPr>
  <p:slideViewPr>
    <p:cSldViewPr snapToGrid="0">
      <p:cViewPr varScale="1">
        <p:scale>
          <a:sx n="108" d="100"/>
          <a:sy n="108" d="100"/>
        </p:scale>
        <p:origin x="1552" y="184"/>
      </p:cViewPr>
      <p:guideLst>
        <p:guide pos="3840"/>
        <p:guide orient="horz" pos="2024"/>
        <p:guide orient="horz" pos="29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25" d="100"/>
          <a:sy n="125" d="100"/>
        </p:scale>
        <p:origin x="4928" y="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customschemas.google.com/relationships/presentationmetadata" Target="meta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433503C8-C6DD-7BFB-35FB-D7C828AB210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25B07970-060D-EA88-CCEC-D3629F4BF3B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E3C962-D640-4613-B96D-7F1025BAABA1}" type="datetimeFigureOut">
              <a:rPr lang="cs-CZ" smtClean="0"/>
              <a:t>07.08.2024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ED058602-AC01-74FA-712B-7F341D39D47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30A84F8A-BB00-8783-02D8-3158B71FD14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002AE2-A6C5-478F-8DDF-38CFA3863EA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3940383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27T11:04:38.44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11 31 0,'-2'-14'384,"2"11"-64,2-2-16,-2 0-24,-2 3-48,0 1-72,1 1 0,-1 0-352,0 0-152,1 0 224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27T11:04:38.44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11 31 0,'-2'-14'384,"2"11"-64,2-2-16,-2 0-24,-2 3-48,0 1-72,1 1 0,-1 0-352,0 0-152,1 0 224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27T11:04:38.44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11 31 0,'-2'-14'384,"2"11"-64,2-2-16,-2 0-24,-2 3-48,0 1-72,1 1 0,-1 0-352,0 0-152,1 0 224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634427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3" name="Google Shape;263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49675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2" name="Google Shape;34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72077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7" name="Google Shape;36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5" name="Google Shape;10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6" name="Google Shape;106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727495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5" name="Google Shape;10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6" name="Google Shape;106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18761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63038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8" name="Google Shape;12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9" name="Google Shape;129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865035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8" name="Google Shape;12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9" name="Google Shape;129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63376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8" name="Google Shape;12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9" name="Google Shape;129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851984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6" name="Google Shape;23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7" name="Google Shape;237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9" name="Google Shape;24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0" name="Google Shape;250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9" name="Google Shape;259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0" name="Google Shape;260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dpis a obsah" userDrawn="1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datum 9">
            <a:extLst>
              <a:ext uri="{FF2B5EF4-FFF2-40B4-BE49-F238E27FC236}">
                <a16:creationId xmlns:a16="http://schemas.microsoft.com/office/drawing/2014/main" id="{8129E7C1-1012-0DD9-516A-E9AD2771FA3D}"/>
              </a:ext>
            </a:extLst>
          </p:cNvPr>
          <p:cNvSpPr>
            <a:spLocks noGrp="1"/>
          </p:cNvSpPr>
          <p:nvPr>
            <p:ph type="dt" idx="10"/>
          </p:nvPr>
        </p:nvSpPr>
        <p:spPr>
          <a:xfrm>
            <a:off x="457200" y="6172200"/>
            <a:ext cx="2681288" cy="685800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11" name="Zástupný symbol pro zápatí 10">
            <a:extLst>
              <a:ext uri="{FF2B5EF4-FFF2-40B4-BE49-F238E27FC236}">
                <a16:creationId xmlns:a16="http://schemas.microsoft.com/office/drawing/2014/main" id="{1074D132-FB6F-09F7-44A3-85EB21C7E8A6}"/>
              </a:ext>
            </a:extLst>
          </p:cNvPr>
          <p:cNvSpPr>
            <a:spLocks noGrp="1"/>
          </p:cNvSpPr>
          <p:nvPr>
            <p:ph type="ftr" idx="11"/>
          </p:nvPr>
        </p:nvSpPr>
        <p:spPr>
          <a:xfrm>
            <a:off x="3321050" y="6172200"/>
            <a:ext cx="4592638" cy="685800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A7486B1E-7B26-A3FA-5A4D-511E180512CF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‹#›</a:t>
            </a:fld>
            <a:endParaRPr lang="cs-CZ"/>
          </a:p>
        </p:txBody>
      </p:sp>
      <p:sp>
        <p:nvSpPr>
          <p:cNvPr id="13" name="Nadpis 12">
            <a:extLst>
              <a:ext uri="{FF2B5EF4-FFF2-40B4-BE49-F238E27FC236}">
                <a16:creationId xmlns:a16="http://schemas.microsoft.com/office/drawing/2014/main" id="{BF341865-5258-31B3-5FDA-0C027C07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1"/>
            <a:ext cx="11277600" cy="5943599"/>
          </a:xfrm>
        </p:spPr>
        <p:txBody>
          <a:bodyPr/>
          <a:lstStyle>
            <a:lvl1pPr algn="ctr"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Úvodní snímek" type="title">
  <p:cSld name="DEFAULT01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4"/>
          <p:cNvSpPr txBox="1">
            <a:spLocks noGrp="1"/>
          </p:cNvSpPr>
          <p:nvPr>
            <p:ph type="ctrTitle"/>
          </p:nvPr>
        </p:nvSpPr>
        <p:spPr>
          <a:xfrm>
            <a:off x="457200" y="228601"/>
            <a:ext cx="112776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venir"/>
              <a:buNone/>
              <a:defRPr sz="6000">
                <a:latin typeface="Poppins" panose="00000500000000000000" pitchFamily="2" charset="0"/>
                <a:cs typeface="Poppins" panose="00000500000000000000" pitchFamily="2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14"/>
          <p:cNvSpPr txBox="1">
            <a:spLocks noGrp="1"/>
          </p:cNvSpPr>
          <p:nvPr>
            <p:ph type="subTitle" idx="1"/>
          </p:nvPr>
        </p:nvSpPr>
        <p:spPr>
          <a:xfrm>
            <a:off x="457200" y="1249363"/>
            <a:ext cx="4591050" cy="390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Poppins" panose="00000500000000000000" pitchFamily="2" charset="0"/>
                <a:cs typeface="Poppins" panose="00000500000000000000" pitchFamily="2" charset="0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 dirty="0"/>
          </a:p>
        </p:txBody>
      </p:sp>
      <p:sp>
        <p:nvSpPr>
          <p:cNvPr id="2" name="Google Shape;18;p14">
            <a:extLst>
              <a:ext uri="{FF2B5EF4-FFF2-40B4-BE49-F238E27FC236}">
                <a16:creationId xmlns:a16="http://schemas.microsoft.com/office/drawing/2014/main" id="{245FEF92-0097-E9BF-07D7-913C74CD4809}"/>
              </a:ext>
            </a:extLst>
          </p:cNvPr>
          <p:cNvSpPr txBox="1">
            <a:spLocks noGrp="1"/>
          </p:cNvSpPr>
          <p:nvPr>
            <p:ph type="dt" idx="2"/>
          </p:nvPr>
        </p:nvSpPr>
        <p:spPr>
          <a:xfrm>
            <a:off x="457200" y="6172200"/>
            <a:ext cx="2681288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" name="Google Shape;19;p14">
            <a:extLst>
              <a:ext uri="{FF2B5EF4-FFF2-40B4-BE49-F238E27FC236}">
                <a16:creationId xmlns:a16="http://schemas.microsoft.com/office/drawing/2014/main" id="{27F83EA2-649F-333F-88D2-4C1C1EAF2340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3321050" y="6172200"/>
            <a:ext cx="4592638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" name="Google Shape;20;p14">
            <a:extLst>
              <a:ext uri="{FF2B5EF4-FFF2-40B4-BE49-F238E27FC236}">
                <a16:creationId xmlns:a16="http://schemas.microsoft.com/office/drawing/2014/main" id="{4E072EE1-31A6-7041-907E-F61D3CB8D075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8A31BC1-A8D0-131F-57E2-E373DC24C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441BEB2-ED02-94C9-1D3F-29052B7E32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863C6EA-6852-8E94-8AA4-0A4326582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6750B-0393-4882-9D4B-7B680AC75618}" type="datetimeFigureOut">
              <a:rPr lang="en-US" smtClean="0"/>
              <a:t>8/7/24</a:t>
            </a:fld>
            <a:endParaRPr lang="en-US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363BD1F-59EE-9FD5-0C50-0DD46880A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AD5D06AA-CD3F-64D3-DE37-6239D347F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317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nadpis 5">
            <a:extLst>
              <a:ext uri="{FF2B5EF4-FFF2-40B4-BE49-F238E27FC236}">
                <a16:creationId xmlns:a16="http://schemas.microsoft.com/office/drawing/2014/main" id="{7049A341-CD1A-6667-F126-812BB778B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1"/>
            <a:ext cx="11277600" cy="838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7" name="Zástupný text 6">
            <a:extLst>
              <a:ext uri="{FF2B5EF4-FFF2-40B4-BE49-F238E27FC236}">
                <a16:creationId xmlns:a16="http://schemas.microsoft.com/office/drawing/2014/main" id="{BCE6237C-C10C-B5A6-DED3-0D05AEFC29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199" y="1249363"/>
            <a:ext cx="5546726" cy="39004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5" name="Obrázek 4" descr="Obsah obrázku řada/pruh, snímek obrazovky, Písmo, Grafika&#10;&#10;Popis byl vytvořen automaticky">
            <a:extLst>
              <a:ext uri="{FF2B5EF4-FFF2-40B4-BE49-F238E27FC236}">
                <a16:creationId xmlns:a16="http://schemas.microsoft.com/office/drawing/2014/main" id="{52EF990B-CB29-E245-8EDD-1E1CC0DED61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alphaModFix amt="70000"/>
          </a:blip>
          <a:stretch>
            <a:fillRect/>
          </a:stretch>
        </p:blipFill>
        <p:spPr>
          <a:xfrm>
            <a:off x="398815" y="6302186"/>
            <a:ext cx="973162" cy="425828"/>
          </a:xfrm>
          <a:prstGeom prst="rect">
            <a:avLst/>
          </a:prstGeom>
        </p:spPr>
      </p:pic>
      <p:sp>
        <p:nvSpPr>
          <p:cNvPr id="10" name="Zástupný symbol pro číslo snímku 5">
            <a:extLst>
              <a:ext uri="{FF2B5EF4-FFF2-40B4-BE49-F238E27FC236}">
                <a16:creationId xmlns:a16="http://schemas.microsoft.com/office/drawing/2014/main" id="{63E84D52-2262-2217-B867-D50FACB79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‹#›</a:t>
            </a:fld>
            <a:endParaRPr lang="en-US" dirty="0"/>
          </a:p>
        </p:txBody>
      </p:sp>
      <p:pic>
        <p:nvPicPr>
          <p:cNvPr id="4" name="Obrázek 3" descr="Obsah obrázku text, Písmo, Grafika, logo">
            <a:extLst>
              <a:ext uri="{FF2B5EF4-FFF2-40B4-BE49-F238E27FC236}">
                <a16:creationId xmlns:a16="http://schemas.microsoft.com/office/drawing/2014/main" id="{C95509A4-4D27-4BDD-BAC8-5CC56EA36C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5884" t="12008" r="4899" b="11573"/>
          <a:stretch/>
        </p:blipFill>
        <p:spPr>
          <a:xfrm>
            <a:off x="2184400" y="6255043"/>
            <a:ext cx="1357236" cy="496302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2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0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F26B43"/>
          </p15:clr>
        </p15:guide>
        <p15:guide id="2" pos="7680" userDrawn="1">
          <p15:clr>
            <a:srgbClr val="F26B43"/>
          </p15:clr>
        </p15:guide>
        <p15:guide id="3" pos="288" userDrawn="1">
          <p15:clr>
            <a:srgbClr val="F26B43"/>
          </p15:clr>
        </p15:guide>
        <p15:guide id="4" pos="774" userDrawn="1">
          <p15:clr>
            <a:srgbClr val="F26B43"/>
          </p15:clr>
        </p15:guide>
        <p15:guide id="5" pos="889" userDrawn="1">
          <p15:clr>
            <a:srgbClr val="F26B43"/>
          </p15:clr>
        </p15:guide>
        <p15:guide id="6" pos="1376" userDrawn="1">
          <p15:clr>
            <a:srgbClr val="F26B43"/>
          </p15:clr>
        </p15:guide>
        <p15:guide id="7" pos="1491" userDrawn="1">
          <p15:clr>
            <a:srgbClr val="F26B43"/>
          </p15:clr>
        </p15:guide>
        <p15:guide id="8" pos="1977" userDrawn="1">
          <p15:clr>
            <a:srgbClr val="F26B43"/>
          </p15:clr>
        </p15:guide>
        <p15:guide id="9" pos="2092" userDrawn="1">
          <p15:clr>
            <a:srgbClr val="F26B43"/>
          </p15:clr>
        </p15:guide>
        <p15:guide id="10" pos="2579" userDrawn="1">
          <p15:clr>
            <a:srgbClr val="F26B43"/>
          </p15:clr>
        </p15:guide>
        <p15:guide id="11" pos="2694" userDrawn="1">
          <p15:clr>
            <a:srgbClr val="F26B43"/>
          </p15:clr>
        </p15:guide>
        <p15:guide id="12" pos="3180" userDrawn="1">
          <p15:clr>
            <a:srgbClr val="F26B43"/>
          </p15:clr>
        </p15:guide>
        <p15:guide id="13" pos="3296" userDrawn="1">
          <p15:clr>
            <a:srgbClr val="F26B43"/>
          </p15:clr>
        </p15:guide>
        <p15:guide id="14" pos="3782" userDrawn="1">
          <p15:clr>
            <a:srgbClr val="F26B43"/>
          </p15:clr>
        </p15:guide>
        <p15:guide id="15" pos="3897" userDrawn="1">
          <p15:clr>
            <a:srgbClr val="F26B43"/>
          </p15:clr>
        </p15:guide>
        <p15:guide id="16" pos="4384" userDrawn="1">
          <p15:clr>
            <a:srgbClr val="F26B43"/>
          </p15:clr>
        </p15:guide>
        <p15:guide id="17" pos="4499" userDrawn="1">
          <p15:clr>
            <a:srgbClr val="F26B43"/>
          </p15:clr>
        </p15:guide>
        <p15:guide id="18" pos="4985" userDrawn="1">
          <p15:clr>
            <a:srgbClr val="F26B43"/>
          </p15:clr>
        </p15:guide>
        <p15:guide id="19" pos="5100" userDrawn="1">
          <p15:clr>
            <a:srgbClr val="F26B43"/>
          </p15:clr>
        </p15:guide>
        <p15:guide id="20" pos="5587" userDrawn="1">
          <p15:clr>
            <a:srgbClr val="F26B43"/>
          </p15:clr>
        </p15:guide>
        <p15:guide id="21" pos="5702" userDrawn="1">
          <p15:clr>
            <a:srgbClr val="F26B43"/>
          </p15:clr>
        </p15:guide>
        <p15:guide id="22" pos="6188" userDrawn="1">
          <p15:clr>
            <a:srgbClr val="F26B43"/>
          </p15:clr>
        </p15:guide>
        <p15:guide id="23" pos="6304" userDrawn="1">
          <p15:clr>
            <a:srgbClr val="F26B43"/>
          </p15:clr>
        </p15:guide>
        <p15:guide id="24" pos="6790" userDrawn="1">
          <p15:clr>
            <a:srgbClr val="F26B43"/>
          </p15:clr>
        </p15:guide>
        <p15:guide id="25" pos="6905" userDrawn="1">
          <p15:clr>
            <a:srgbClr val="F26B43"/>
          </p15:clr>
        </p15:guide>
        <p15:guide id="26" pos="7392" userDrawn="1">
          <p15:clr>
            <a:srgbClr val="F26B43"/>
          </p15:clr>
        </p15:guide>
        <p15:guide id="27" orient="horz" userDrawn="1">
          <p15:clr>
            <a:srgbClr val="F26B43"/>
          </p15:clr>
        </p15:guide>
        <p15:guide id="28" orient="horz" pos="4320" userDrawn="1">
          <p15:clr>
            <a:srgbClr val="F26B43"/>
          </p15:clr>
        </p15:guide>
        <p15:guide id="29" orient="horz" pos="144" userDrawn="1">
          <p15:clr>
            <a:srgbClr val="F26B43"/>
          </p15:clr>
        </p15:guide>
        <p15:guide id="30" orient="horz" pos="672" userDrawn="1">
          <p15:clr>
            <a:srgbClr val="F26B43"/>
          </p15:clr>
        </p15:guide>
        <p15:guide id="31" orient="horz" pos="787" userDrawn="1">
          <p15:clr>
            <a:srgbClr val="F26B43"/>
          </p15:clr>
        </p15:guide>
        <p15:guide id="32" orient="horz" pos="1315" userDrawn="1">
          <p15:clr>
            <a:srgbClr val="F26B43"/>
          </p15:clr>
        </p15:guide>
        <p15:guide id="33" orient="horz" pos="1430" userDrawn="1">
          <p15:clr>
            <a:srgbClr val="F26B43"/>
          </p15:clr>
        </p15:guide>
        <p15:guide id="34" orient="horz" pos="1958" userDrawn="1">
          <p15:clr>
            <a:srgbClr val="F26B43"/>
          </p15:clr>
        </p15:guide>
        <p15:guide id="35" orient="horz" pos="2073" userDrawn="1">
          <p15:clr>
            <a:srgbClr val="F26B43"/>
          </p15:clr>
        </p15:guide>
        <p15:guide id="36" orient="horz" pos="2601" userDrawn="1">
          <p15:clr>
            <a:srgbClr val="F26B43"/>
          </p15:clr>
        </p15:guide>
        <p15:guide id="37" orient="horz" pos="2716" userDrawn="1">
          <p15:clr>
            <a:srgbClr val="F26B43"/>
          </p15:clr>
        </p15:guide>
        <p15:guide id="38" orient="horz" pos="3244" userDrawn="1">
          <p15:clr>
            <a:srgbClr val="F26B43"/>
          </p15:clr>
        </p15:guide>
        <p15:guide id="39" orient="horz" pos="3360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https://zrychlujemecesko.cz/optika" TargetMode="External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11" Type="http://schemas.openxmlformats.org/officeDocument/2006/relationships/image" Target="../media/image1.png"/><Relationship Id="rId5" Type="http://schemas.openxmlformats.org/officeDocument/2006/relationships/image" Target="../media/image32.png"/><Relationship Id="rId10" Type="http://schemas.openxmlformats.org/officeDocument/2006/relationships/hyperlink" Target="https://czech-mobile.cz/mapa-pokryti/" TargetMode="External"/><Relationship Id="rId4" Type="http://schemas.openxmlformats.org/officeDocument/2006/relationships/image" Target="../media/image31.svg"/><Relationship Id="rId9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5" Type="http://schemas.openxmlformats.org/officeDocument/2006/relationships/image" Target="../media/image13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9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40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7.jp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jpg"/><Relationship Id="rId5" Type="http://schemas.openxmlformats.org/officeDocument/2006/relationships/image" Target="../media/image49.jpg"/><Relationship Id="rId4" Type="http://schemas.openxmlformats.org/officeDocument/2006/relationships/image" Target="../media/image48.jpg"/><Relationship Id="rId9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7.jp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jpg"/><Relationship Id="rId5" Type="http://schemas.openxmlformats.org/officeDocument/2006/relationships/image" Target="../media/image49.jpg"/><Relationship Id="rId4" Type="http://schemas.openxmlformats.org/officeDocument/2006/relationships/image" Target="../media/image48.jpg"/><Relationship Id="rId9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customXml" Target="../ink/ink1.xml"/><Relationship Id="rId10" Type="http://schemas.openxmlformats.org/officeDocument/2006/relationships/image" Target="../media/image15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3" Type="http://schemas.openxmlformats.org/officeDocument/2006/relationships/image" Target="../media/image16.png"/><Relationship Id="rId7" Type="http://schemas.openxmlformats.org/officeDocument/2006/relationships/customXml" Target="../ink/ink2.xml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openxmlformats.org/officeDocument/2006/relationships/image" Target="../media/image150.png"/><Relationship Id="rId4" Type="http://schemas.openxmlformats.org/officeDocument/2006/relationships/image" Target="../media/image17.svg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4.png"/><Relationship Id="rId3" Type="http://schemas.openxmlformats.org/officeDocument/2006/relationships/image" Target="../media/image16.png"/><Relationship Id="rId7" Type="http://schemas.openxmlformats.org/officeDocument/2006/relationships/customXml" Target="../ink/ink3.xml"/><Relationship Id="rId12" Type="http://schemas.openxmlformats.org/officeDocument/2006/relationships/image" Target="../media/image20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11" Type="http://schemas.openxmlformats.org/officeDocument/2006/relationships/image" Target="../media/image19.png"/><Relationship Id="rId5" Type="http://schemas.openxmlformats.org/officeDocument/2006/relationships/image" Target="../media/image9.png"/><Relationship Id="rId10" Type="http://schemas.openxmlformats.org/officeDocument/2006/relationships/image" Target="../media/image13.png"/><Relationship Id="rId4" Type="http://schemas.openxmlformats.org/officeDocument/2006/relationships/image" Target="../media/image17.svg"/><Relationship Id="rId9" Type="http://schemas.openxmlformats.org/officeDocument/2006/relationships/image" Target="../media/image12.png"/><Relationship Id="rId1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mapa, Svět&#10;&#10;Popis byl vytvořen automaticky">
            <a:extLst>
              <a:ext uri="{FF2B5EF4-FFF2-40B4-BE49-F238E27FC236}">
                <a16:creationId xmlns:a16="http://schemas.microsoft.com/office/drawing/2014/main" id="{BA5F34E3-9F08-E921-4F32-997A7D412BF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1" name="Google Shape;101;p1"/>
          <p:cNvSpPr txBox="1">
            <a:spLocks noGrp="1"/>
          </p:cNvSpPr>
          <p:nvPr>
            <p:ph type="ctrTitle"/>
          </p:nvPr>
        </p:nvSpPr>
        <p:spPr>
          <a:xfrm>
            <a:off x="1523999" y="228601"/>
            <a:ext cx="9144000" cy="5943599"/>
          </a:xfrm>
          <a:prstGeom prst="rect">
            <a:avLst/>
          </a:prstGeom>
          <a:noFill/>
          <a:ln>
            <a:noFill/>
          </a:ln>
          <a:effectLst>
            <a:outerShdw dist="50800" dir="2700000" algn="tl" rotWithShape="0">
              <a:schemeClr val="accent4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/>
          <a:p>
            <a:pPr algn="ctr">
              <a:spcBef>
                <a:spcPct val="0"/>
              </a:spcBef>
              <a:buClr>
                <a:srgbClr val="000000"/>
              </a:buClr>
              <a:buFont typeface="Arial"/>
            </a:pPr>
            <a:r>
              <a:rPr lang="cs-CZ" sz="7200" b="1" kern="1200" dirty="0">
                <a:solidFill>
                  <a:schemeClr val="bg1"/>
                </a:solidFill>
                <a:latin typeface="Avenir Next LT Pro" panose="020B0504020202020204" pitchFamily="34" charset="0"/>
                <a:ea typeface="+mj-ea"/>
                <a:cs typeface="+mj-cs"/>
                <a:sym typeface="Avenir"/>
              </a:rPr>
              <a:t>PŘIPOJENÍ </a:t>
            </a:r>
            <a:br>
              <a:rPr lang="cs-CZ" sz="7200" b="1" kern="1200" dirty="0">
                <a:solidFill>
                  <a:schemeClr val="bg1"/>
                </a:solidFill>
                <a:latin typeface="Avenir Next LT Pro" panose="020B0504020202020204" pitchFamily="34" charset="0"/>
                <a:ea typeface="+mj-ea"/>
                <a:cs typeface="+mj-cs"/>
                <a:sym typeface="Avenir"/>
              </a:rPr>
            </a:br>
            <a:r>
              <a:rPr lang="cs-CZ" sz="7200" b="1" kern="1200" dirty="0">
                <a:solidFill>
                  <a:schemeClr val="bg1"/>
                </a:solidFill>
                <a:latin typeface="Avenir Next LT Pro" panose="020B0504020202020204" pitchFamily="34" charset="0"/>
                <a:ea typeface="+mj-ea"/>
                <a:cs typeface="+mj-cs"/>
                <a:sym typeface="Avenir"/>
              </a:rPr>
              <a:t>K INTERNETU</a:t>
            </a:r>
          </a:p>
        </p:txBody>
      </p:sp>
      <p:sp>
        <p:nvSpPr>
          <p:cNvPr id="2" name="Google Shape;101;p1">
            <a:extLst>
              <a:ext uri="{FF2B5EF4-FFF2-40B4-BE49-F238E27FC236}">
                <a16:creationId xmlns:a16="http://schemas.microsoft.com/office/drawing/2014/main" id="{7003B9B8-891E-F299-5CDF-7FFF8E1C9FDE}"/>
              </a:ext>
            </a:extLst>
          </p:cNvPr>
          <p:cNvSpPr txBox="1">
            <a:spLocks/>
          </p:cNvSpPr>
          <p:nvPr/>
        </p:nvSpPr>
        <p:spPr>
          <a:xfrm>
            <a:off x="1228724" y="4311650"/>
            <a:ext cx="9732963" cy="1860550"/>
          </a:xfrm>
          <a:prstGeom prst="rect">
            <a:avLst/>
          </a:prstGeom>
          <a:noFill/>
          <a:ln>
            <a:noFill/>
          </a:ln>
          <a:effectLst>
            <a:outerShdw dist="50800" dir="2700000" algn="tl" rotWithShape="0">
              <a:schemeClr val="accent4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venir"/>
              <a:buNone/>
              <a:defRPr sz="60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  <a:buClr>
                <a:srgbClr val="000000"/>
              </a:buClr>
              <a:buFont typeface="Arial"/>
              <a:buNone/>
            </a:pPr>
            <a:r>
              <a:rPr lang="cs-CZ" sz="2000" b="1" kern="1200" dirty="0">
                <a:solidFill>
                  <a:schemeClr val="bg2"/>
                </a:solidFill>
                <a:latin typeface="+mj-lt"/>
                <a:ea typeface="+mj-ea"/>
                <a:cs typeface="+mj-cs"/>
                <a:sym typeface="Avenir"/>
              </a:rPr>
              <a:t>internet4kids.mff.cuni.cz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ptika">
            <a:hlinkClick r:id="" action="ppaction://media"/>
            <a:extLst>
              <a:ext uri="{FF2B5EF4-FFF2-40B4-BE49-F238E27FC236}">
                <a16:creationId xmlns:a16="http://schemas.microsoft.com/office/drawing/2014/main" id="{84A24016-F062-D43E-15C1-E44AAB4F501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>
            <a:alphaModFix/>
          </a:blip>
          <a:srcRect b="2633"/>
          <a:stretch>
            <a:fillRect/>
          </a:stretch>
        </p:blipFill>
        <p:spPr>
          <a:xfrm>
            <a:off x="457200" y="1249363"/>
            <a:ext cx="7456488" cy="4084638"/>
          </a:xfrm>
          <a:prstGeom prst="roundRect">
            <a:avLst>
              <a:gd name="adj" fmla="val 2139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sp>
        <p:nvSpPr>
          <p:cNvPr id="276" name="Google Shape;276;p8"/>
          <p:cNvSpPr txBox="1">
            <a:spLocks noGrp="1"/>
          </p:cNvSpPr>
          <p:nvPr>
            <p:ph type="title"/>
          </p:nvPr>
        </p:nvSpPr>
        <p:spPr>
          <a:xfrm>
            <a:off x="838200" y="228601"/>
            <a:ext cx="10515600" cy="838199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vert="horz" wrap="square" lIns="91440" tIns="45720" rIns="91440" bIns="45720" rtlCol="0" anchor="ctr" anchorCtr="0">
            <a:noAutofit/>
          </a:bodyPr>
          <a:lstStyle/>
          <a:p>
            <a:pPr algn="ctr">
              <a:spcBef>
                <a:spcPct val="0"/>
              </a:spcBef>
              <a:buSzPts val="6000"/>
            </a:pPr>
            <a:r>
              <a:rPr lang="cs-CZ" sz="3600" b="1" kern="1200" dirty="0">
                <a:solidFill>
                  <a:schemeClr val="accent4"/>
                </a:solidFill>
                <a:latin typeface="+mj-lt"/>
                <a:ea typeface="+mj-ea"/>
                <a:cs typeface="+mj-cs"/>
              </a:rPr>
              <a:t>Páteřní síť v ČR: </a:t>
            </a:r>
            <a:r>
              <a:rPr lang="cs-CZ" sz="3600" b="1" kern="1200" dirty="0">
                <a:solidFill>
                  <a:srgbClr val="C94747"/>
                </a:solidFill>
                <a:latin typeface="+mj-lt"/>
                <a:ea typeface="+mj-ea"/>
                <a:cs typeface="+mj-cs"/>
              </a:rPr>
              <a:t>CETIN</a:t>
            </a:r>
            <a:endParaRPr sz="3600" b="1" kern="1200" dirty="0">
              <a:solidFill>
                <a:srgbClr val="C94747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79" name="Google Shape;279;p8"/>
          <p:cNvSpPr txBox="1"/>
          <p:nvPr/>
        </p:nvSpPr>
        <p:spPr>
          <a:xfrm>
            <a:off x="8096250" y="1249362"/>
            <a:ext cx="3638550" cy="2879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buNone/>
              <a:defRPr sz="2000">
                <a:solidFill>
                  <a:schemeClr val="accent4"/>
                </a:solidFill>
                <a:latin typeface="+mj-lt"/>
                <a:ea typeface="Avenir"/>
                <a:cs typeface="Avenir"/>
              </a:defRPr>
            </a:lvl1pPr>
          </a:lstStyle>
          <a:p>
            <a:r>
              <a:rPr lang="cs-CZ" dirty="0">
                <a:sym typeface="Avenir"/>
              </a:rPr>
              <a:t>CETIN pak tuto síť </a:t>
            </a:r>
            <a:r>
              <a:rPr lang="cs-CZ" b="1" dirty="0">
                <a:solidFill>
                  <a:srgbClr val="C94747"/>
                </a:solidFill>
                <a:sym typeface="Avenir"/>
              </a:rPr>
              <a:t>rozprodává</a:t>
            </a:r>
            <a:r>
              <a:rPr lang="cs-CZ" dirty="0">
                <a:sym typeface="Avenir"/>
              </a:rPr>
              <a:t> mezi poskytovatele Internetu, </a:t>
            </a:r>
            <a:br>
              <a:rPr lang="cs-CZ" dirty="0">
                <a:sym typeface="Avenir"/>
              </a:rPr>
            </a:br>
            <a:r>
              <a:rPr lang="cs-CZ" dirty="0">
                <a:sym typeface="Avenir"/>
              </a:rPr>
              <a:t>od nichž si zas připojení </a:t>
            </a:r>
            <a:br>
              <a:rPr lang="cs-CZ" dirty="0">
                <a:sym typeface="Avenir"/>
              </a:rPr>
            </a:br>
            <a:r>
              <a:rPr lang="cs-CZ" dirty="0">
                <a:sym typeface="Avenir"/>
              </a:rPr>
              <a:t>k Internetu kupujeme my.</a:t>
            </a:r>
            <a:endParaRPr dirty="0">
              <a:sym typeface="Avenir"/>
            </a:endParaRPr>
          </a:p>
        </p:txBody>
      </p:sp>
      <p:sp>
        <p:nvSpPr>
          <p:cNvPr id="2" name="Google Shape;101;p1">
            <a:extLst>
              <a:ext uri="{FF2B5EF4-FFF2-40B4-BE49-F238E27FC236}">
                <a16:creationId xmlns:a16="http://schemas.microsoft.com/office/drawing/2014/main" id="{DB6BCB07-73C0-BFA5-66C0-4268BDF05494}"/>
              </a:ext>
            </a:extLst>
          </p:cNvPr>
          <p:cNvSpPr txBox="1">
            <a:spLocks/>
          </p:cNvSpPr>
          <p:nvPr/>
        </p:nvSpPr>
        <p:spPr>
          <a:xfrm>
            <a:off x="7142163" y="3319352"/>
            <a:ext cx="771524" cy="31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2000">
                <a:solidFill>
                  <a:schemeClr val="bg1"/>
                </a:solidFill>
                <a:latin typeface="+mj-lt"/>
                <a:ea typeface="Avenir"/>
                <a:cs typeface="Aveni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en-US" sz="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1]</a:t>
            </a:r>
          </a:p>
        </p:txBody>
      </p:sp>
      <p:sp>
        <p:nvSpPr>
          <p:cNvPr id="3" name="Google Shape;101;p1">
            <a:extLst>
              <a:ext uri="{FF2B5EF4-FFF2-40B4-BE49-F238E27FC236}">
                <a16:creationId xmlns:a16="http://schemas.microsoft.com/office/drawing/2014/main" id="{CB977120-3B43-CBC2-09AE-FDFC0E4F5FFB}"/>
              </a:ext>
            </a:extLst>
          </p:cNvPr>
          <p:cNvSpPr txBox="1">
            <a:spLocks/>
          </p:cNvSpPr>
          <p:nvPr/>
        </p:nvSpPr>
        <p:spPr>
          <a:xfrm>
            <a:off x="4276725" y="6172200"/>
            <a:ext cx="65024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2000">
                <a:solidFill>
                  <a:schemeClr val="bg1"/>
                </a:solidFill>
                <a:latin typeface="+mj-lt"/>
                <a:ea typeface="Avenir"/>
                <a:cs typeface="Aveni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800" dirty="0">
                <a:solidFill>
                  <a:schemeClr val="accent4">
                    <a:lumMod val="20000"/>
                    <a:lumOff val="80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1] </a:t>
            </a:r>
            <a:r>
              <a:rPr lang="cs-CZ" sz="800" dirty="0">
                <a:solidFill>
                  <a:schemeClr val="accent4">
                    <a:lumMod val="20000"/>
                    <a:lumOff val="80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zdroj: zrychlujeme Česko</a:t>
            </a:r>
            <a:endParaRPr lang="en-US" sz="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Přímá spojnice 24">
            <a:extLst>
              <a:ext uri="{FF2B5EF4-FFF2-40B4-BE49-F238E27FC236}">
                <a16:creationId xmlns:a16="http://schemas.microsoft.com/office/drawing/2014/main" id="{52C9ABB5-1C0A-9432-6933-3FDE3006ABD7}"/>
              </a:ext>
            </a:extLst>
          </p:cNvPr>
          <p:cNvCxnSpPr>
            <a:cxnSpLocks/>
          </p:cNvCxnSpPr>
          <p:nvPr/>
        </p:nvCxnSpPr>
        <p:spPr>
          <a:xfrm>
            <a:off x="2184400" y="5506990"/>
            <a:ext cx="9057341" cy="4879"/>
          </a:xfrm>
          <a:prstGeom prst="line">
            <a:avLst/>
          </a:prstGeom>
          <a:ln w="28575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22">
            <a:extLst>
              <a:ext uri="{FF2B5EF4-FFF2-40B4-BE49-F238E27FC236}">
                <a16:creationId xmlns:a16="http://schemas.microsoft.com/office/drawing/2014/main" id="{A343399B-8817-2925-4908-637C3BE74109}"/>
              </a:ext>
            </a:extLst>
          </p:cNvPr>
          <p:cNvCxnSpPr>
            <a:cxnSpLocks/>
            <a:stCxn id="13" idx="3"/>
          </p:cNvCxnSpPr>
          <p:nvPr/>
        </p:nvCxnSpPr>
        <p:spPr>
          <a:xfrm>
            <a:off x="2184400" y="3962003"/>
            <a:ext cx="9057341" cy="4879"/>
          </a:xfrm>
          <a:prstGeom prst="line">
            <a:avLst/>
          </a:prstGeom>
          <a:ln w="28575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bdélník: se zakulacenými rohy 10">
            <a:extLst>
              <a:ext uri="{FF2B5EF4-FFF2-40B4-BE49-F238E27FC236}">
                <a16:creationId xmlns:a16="http://schemas.microsoft.com/office/drawing/2014/main" id="{EFA1E4A4-99FB-77A6-534E-57FCCA206163}"/>
              </a:ext>
            </a:extLst>
          </p:cNvPr>
          <p:cNvSpPr/>
          <p:nvPr/>
        </p:nvSpPr>
        <p:spPr>
          <a:xfrm>
            <a:off x="2364737" y="3290888"/>
            <a:ext cx="4592636" cy="1342229"/>
          </a:xfrm>
          <a:prstGeom prst="roundRect">
            <a:avLst>
              <a:gd name="adj" fmla="val 12929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l" rotWithShape="0">
              <a:schemeClr val="accent6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3DE040E2-8900-FEF4-9DF6-04785577A90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11</a:t>
            </a:fld>
            <a:endParaRPr lang="cs-CZ"/>
          </a:p>
        </p:txBody>
      </p:sp>
      <p:sp>
        <p:nvSpPr>
          <p:cNvPr id="6" name="Google Shape;131;p3">
            <a:extLst>
              <a:ext uri="{FF2B5EF4-FFF2-40B4-BE49-F238E27FC236}">
                <a16:creationId xmlns:a16="http://schemas.microsoft.com/office/drawing/2014/main" id="{6A17FB36-4BB7-948F-7200-B98F82726BEA}"/>
              </a:ext>
            </a:extLst>
          </p:cNvPr>
          <p:cNvSpPr txBox="1">
            <a:spLocks/>
          </p:cNvSpPr>
          <p:nvPr/>
        </p:nvSpPr>
        <p:spPr>
          <a:xfrm>
            <a:off x="2366963" y="228601"/>
            <a:ext cx="9367836" cy="18589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60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Clr>
                <a:schemeClr val="lt1"/>
              </a:buClr>
              <a:buSzPts val="4400"/>
              <a:buFont typeface="Avenir"/>
              <a:buNone/>
            </a:pPr>
            <a:r>
              <a:rPr lang="cs-CZ" sz="3600" b="1" dirty="0">
                <a:solidFill>
                  <a:schemeClr val="accent4"/>
                </a:solidFill>
              </a:rPr>
              <a:t>Jaké jsou výhody a nevýhody </a:t>
            </a:r>
            <a:br>
              <a:rPr lang="en-US" sz="3600" b="1" dirty="0">
                <a:solidFill>
                  <a:schemeClr val="accent4"/>
                </a:solidFill>
              </a:rPr>
            </a:br>
            <a:r>
              <a:rPr lang="cs-CZ" sz="3600" b="1" dirty="0">
                <a:solidFill>
                  <a:schemeClr val="accent1"/>
                </a:solidFill>
              </a:rPr>
              <a:t>kabelu</a:t>
            </a:r>
            <a:r>
              <a:rPr lang="cs-CZ" sz="3600" b="1" dirty="0">
                <a:solidFill>
                  <a:schemeClr val="accent4"/>
                </a:solidFill>
              </a:rPr>
              <a:t> a </a:t>
            </a:r>
            <a:r>
              <a:rPr lang="cs-CZ" sz="3600" b="1" dirty="0">
                <a:solidFill>
                  <a:schemeClr val="accent1"/>
                </a:solidFill>
              </a:rPr>
              <a:t>Wi-Fi</a:t>
            </a:r>
            <a:r>
              <a:rPr lang="cs-CZ" sz="3600" b="1" dirty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7" name="Obdélník: se zakulacenými rohy 6">
            <a:extLst>
              <a:ext uri="{FF2B5EF4-FFF2-40B4-BE49-F238E27FC236}">
                <a16:creationId xmlns:a16="http://schemas.microsoft.com/office/drawing/2014/main" id="{475B19C4-CEDC-7468-AA9A-49FFDE74F1AC}"/>
              </a:ext>
            </a:extLst>
          </p:cNvPr>
          <p:cNvSpPr/>
          <p:nvPr/>
        </p:nvSpPr>
        <p:spPr>
          <a:xfrm>
            <a:off x="2366962" y="2270126"/>
            <a:ext cx="4592637" cy="838199"/>
          </a:xfrm>
          <a:prstGeom prst="roundRect">
            <a:avLst>
              <a:gd name="adj" fmla="val 18663"/>
            </a:avLst>
          </a:prstGeom>
          <a:solidFill>
            <a:schemeClr val="accent6"/>
          </a:solidFill>
          <a:ln w="28575"/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8" name="Google Shape;182;p8">
            <a:extLst>
              <a:ext uri="{FF2B5EF4-FFF2-40B4-BE49-F238E27FC236}">
                <a16:creationId xmlns:a16="http://schemas.microsoft.com/office/drawing/2014/main" id="{04F00736-ABF1-D830-F2BD-BB92816824E5}"/>
              </a:ext>
            </a:extLst>
          </p:cNvPr>
          <p:cNvSpPr txBox="1"/>
          <p:nvPr/>
        </p:nvSpPr>
        <p:spPr>
          <a:xfrm>
            <a:off x="2897279" y="2270126"/>
            <a:ext cx="3530416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8100" tIns="118100" rIns="118100" bIns="1181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venir"/>
              <a:buNone/>
            </a:pPr>
            <a:r>
              <a:rPr lang="cs-CZ" sz="2400" b="1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VÝHODY</a:t>
            </a:r>
            <a:endParaRPr sz="2400" b="1" dirty="0">
              <a:solidFill>
                <a:schemeClr val="accent4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9" name="Obdélník: se zakulacenými rohy 8">
            <a:extLst>
              <a:ext uri="{FF2B5EF4-FFF2-40B4-BE49-F238E27FC236}">
                <a16:creationId xmlns:a16="http://schemas.microsoft.com/office/drawing/2014/main" id="{16EF9679-4031-2961-3A77-931577DC8BCC}"/>
              </a:ext>
            </a:extLst>
          </p:cNvPr>
          <p:cNvSpPr/>
          <p:nvPr/>
        </p:nvSpPr>
        <p:spPr>
          <a:xfrm>
            <a:off x="7142162" y="2270126"/>
            <a:ext cx="4592637" cy="838199"/>
          </a:xfrm>
          <a:prstGeom prst="roundRect">
            <a:avLst>
              <a:gd name="adj" fmla="val 18663"/>
            </a:avLst>
          </a:prstGeom>
          <a:solidFill>
            <a:schemeClr val="bg2"/>
          </a:solidFill>
          <a:ln w="28575"/>
          <a:effectLst>
            <a:outerShdw dist="38100" dir="2700000" algn="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10" name="Google Shape;182;p8">
            <a:extLst>
              <a:ext uri="{FF2B5EF4-FFF2-40B4-BE49-F238E27FC236}">
                <a16:creationId xmlns:a16="http://schemas.microsoft.com/office/drawing/2014/main" id="{815680DD-F8C8-D2E2-0CDE-57AF4E2B42BE}"/>
              </a:ext>
            </a:extLst>
          </p:cNvPr>
          <p:cNvSpPr txBox="1"/>
          <p:nvPr/>
        </p:nvSpPr>
        <p:spPr>
          <a:xfrm>
            <a:off x="7913685" y="2270126"/>
            <a:ext cx="3048004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8100" tIns="118100" rIns="118100" bIns="1181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venir"/>
              <a:buNone/>
            </a:pPr>
            <a:r>
              <a:rPr lang="en-US" sz="2400" b="1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NE</a:t>
            </a:r>
            <a:r>
              <a:rPr lang="cs-CZ" sz="2400" b="1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VÝHODY</a:t>
            </a:r>
            <a:endParaRPr sz="2400" b="1" dirty="0">
              <a:solidFill>
                <a:schemeClr val="accent4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13" name="Google Shape;182;p8">
            <a:extLst>
              <a:ext uri="{FF2B5EF4-FFF2-40B4-BE49-F238E27FC236}">
                <a16:creationId xmlns:a16="http://schemas.microsoft.com/office/drawing/2014/main" id="{87BC1432-91FE-6EC3-A3EC-633DFD653525}"/>
              </a:ext>
            </a:extLst>
          </p:cNvPr>
          <p:cNvSpPr txBox="1"/>
          <p:nvPr/>
        </p:nvSpPr>
        <p:spPr>
          <a:xfrm>
            <a:off x="457199" y="3290888"/>
            <a:ext cx="1727201" cy="13422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8100" tIns="118100" rIns="118100" bIns="1181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venir"/>
              <a:buNone/>
            </a:pPr>
            <a:r>
              <a:rPr lang="en-US" sz="2400" b="1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KABEL</a:t>
            </a:r>
            <a:endParaRPr sz="2400" b="1" dirty="0">
              <a:solidFill>
                <a:schemeClr val="accent4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16" name="Obdélník: se zakulacenými rohy 15">
            <a:extLst>
              <a:ext uri="{FF2B5EF4-FFF2-40B4-BE49-F238E27FC236}">
                <a16:creationId xmlns:a16="http://schemas.microsoft.com/office/drawing/2014/main" id="{4B27756D-FBD7-527F-44B6-16FFA93C315D}"/>
              </a:ext>
            </a:extLst>
          </p:cNvPr>
          <p:cNvSpPr/>
          <p:nvPr/>
        </p:nvSpPr>
        <p:spPr>
          <a:xfrm>
            <a:off x="2364737" y="4815681"/>
            <a:ext cx="4592636" cy="1350486"/>
          </a:xfrm>
          <a:prstGeom prst="roundRect">
            <a:avLst>
              <a:gd name="adj" fmla="val 12929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l" rotWithShape="0">
              <a:schemeClr val="accent6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18" name="Google Shape;182;p8">
            <a:extLst>
              <a:ext uri="{FF2B5EF4-FFF2-40B4-BE49-F238E27FC236}">
                <a16:creationId xmlns:a16="http://schemas.microsoft.com/office/drawing/2014/main" id="{C311B4C6-C9FD-59ED-3FFD-D278233E9D46}"/>
              </a:ext>
            </a:extLst>
          </p:cNvPr>
          <p:cNvSpPr txBox="1"/>
          <p:nvPr/>
        </p:nvSpPr>
        <p:spPr>
          <a:xfrm>
            <a:off x="457199" y="4815681"/>
            <a:ext cx="1727201" cy="1356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8100" tIns="118100" rIns="118100" bIns="1181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venir"/>
              <a:buNone/>
            </a:pPr>
            <a:r>
              <a:rPr lang="en-US" sz="2400" b="1" dirty="0">
                <a:solidFill>
                  <a:schemeClr val="accent4"/>
                </a:solidFill>
                <a:latin typeface="+mn-lt"/>
                <a:ea typeface="Avenir"/>
                <a:cs typeface="Avenir"/>
                <a:sym typeface="Avenir"/>
              </a:rPr>
              <a:t>WI-FI</a:t>
            </a:r>
            <a:endParaRPr sz="2400" b="1" dirty="0">
              <a:solidFill>
                <a:schemeClr val="accent4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20" name="Obdélník: se zakulacenými rohy 19">
            <a:extLst>
              <a:ext uri="{FF2B5EF4-FFF2-40B4-BE49-F238E27FC236}">
                <a16:creationId xmlns:a16="http://schemas.microsoft.com/office/drawing/2014/main" id="{DF873CEC-AF16-D40A-08C4-E3D34DCA984A}"/>
              </a:ext>
            </a:extLst>
          </p:cNvPr>
          <p:cNvSpPr/>
          <p:nvPr/>
        </p:nvSpPr>
        <p:spPr>
          <a:xfrm>
            <a:off x="7142163" y="3290888"/>
            <a:ext cx="4592636" cy="1342229"/>
          </a:xfrm>
          <a:prstGeom prst="roundRect">
            <a:avLst>
              <a:gd name="adj" fmla="val 12929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l" rotWithShape="0">
              <a:schemeClr val="bg2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21" name="Obdélník: se zakulacenými rohy 20">
            <a:extLst>
              <a:ext uri="{FF2B5EF4-FFF2-40B4-BE49-F238E27FC236}">
                <a16:creationId xmlns:a16="http://schemas.microsoft.com/office/drawing/2014/main" id="{EE2E371C-8A46-C5D6-D16B-B0F99B7A15D3}"/>
              </a:ext>
            </a:extLst>
          </p:cNvPr>
          <p:cNvSpPr/>
          <p:nvPr/>
        </p:nvSpPr>
        <p:spPr>
          <a:xfrm>
            <a:off x="7142163" y="4815681"/>
            <a:ext cx="4592637" cy="1350486"/>
          </a:xfrm>
          <a:prstGeom prst="roundRect">
            <a:avLst>
              <a:gd name="adj" fmla="val 12929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l" rotWithShape="0">
              <a:schemeClr val="bg2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360878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B826FFC5-19C3-3601-2E96-9C46648EB0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8537" t="46902" r="31579" b="33128"/>
          <a:stretch/>
        </p:blipFill>
        <p:spPr>
          <a:xfrm>
            <a:off x="0" y="3534"/>
            <a:ext cx="12192000" cy="6854466"/>
          </a:xfrm>
          <a:prstGeom prst="rect">
            <a:avLst/>
          </a:prstGeom>
        </p:spPr>
      </p:pic>
      <p:pic>
        <p:nvPicPr>
          <p:cNvPr id="17" name="Google Shape;269;p7">
            <a:extLst>
              <a:ext uri="{FF2B5EF4-FFF2-40B4-BE49-F238E27FC236}">
                <a16:creationId xmlns:a16="http://schemas.microsoft.com/office/drawing/2014/main" id="{00AAC046-B339-9374-F17F-DBDA3A021F00}"/>
              </a:ext>
            </a:extLst>
          </p:cNvPr>
          <p:cNvPicPr preferRelativeResize="0"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t="-7256" b="-6489"/>
          <a:stretch/>
        </p:blipFill>
        <p:spPr>
          <a:xfrm>
            <a:off x="6003925" y="1265105"/>
            <a:ext cx="4775200" cy="2863983"/>
          </a:xfrm>
          <a:prstGeom prst="roundRect">
            <a:avLst>
              <a:gd name="adj" fmla="val 3380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rgbClr val="77ABDC"/>
            </a:outerShdw>
          </a:effectLst>
        </p:spPr>
      </p:pic>
      <p:sp>
        <p:nvSpPr>
          <p:cNvPr id="15" name="Obdélník 14">
            <a:extLst>
              <a:ext uri="{FF2B5EF4-FFF2-40B4-BE49-F238E27FC236}">
                <a16:creationId xmlns:a16="http://schemas.microsoft.com/office/drawing/2014/main" id="{B223B53D-B737-A91C-4D27-07895E148F12}"/>
              </a:ext>
            </a:extLst>
          </p:cNvPr>
          <p:cNvSpPr/>
          <p:nvPr/>
        </p:nvSpPr>
        <p:spPr>
          <a:xfrm>
            <a:off x="2366963" y="1249362"/>
            <a:ext cx="3570287" cy="1964617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v</a:t>
            </a:r>
            <a:endParaRPr lang="en-US" dirty="0"/>
          </a:p>
        </p:txBody>
      </p:sp>
      <p:sp>
        <p:nvSpPr>
          <p:cNvPr id="8" name="Google Shape;276;p8">
            <a:extLst>
              <a:ext uri="{FF2B5EF4-FFF2-40B4-BE49-F238E27FC236}">
                <a16:creationId xmlns:a16="http://schemas.microsoft.com/office/drawing/2014/main" id="{78FABD88-DE76-66DE-D0D7-B6A383F081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228601"/>
            <a:ext cx="11277600" cy="838200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vert="horz" wrap="square" lIns="91440" tIns="45720" rIns="91440" bIns="45720" rtlCol="0" anchor="ctr" anchorCtr="0">
            <a:noAutofit/>
          </a:bodyPr>
          <a:lstStyle/>
          <a:p>
            <a:pPr algn="ctr">
              <a:spcBef>
                <a:spcPct val="0"/>
              </a:spcBef>
              <a:buClr>
                <a:srgbClr val="000000"/>
              </a:buClr>
              <a:buSzPts val="6000"/>
            </a:pPr>
            <a:r>
              <a:rPr lang="cs-CZ" sz="3600" b="1" kern="1200" dirty="0">
                <a:solidFill>
                  <a:srgbClr val="C94747"/>
                </a:solidFill>
                <a:latin typeface="Avenir Next LT Pro" panose="020B0504020202020204" pitchFamily="34" charset="0"/>
                <a:ea typeface="+mj-ea"/>
                <a:cs typeface="+mj-cs"/>
              </a:rPr>
              <a:t>PŘIPOJENÍ PŘES MOBILNÍ DATA</a:t>
            </a:r>
            <a:endParaRPr sz="3600" b="1" kern="1200" dirty="0">
              <a:solidFill>
                <a:srgbClr val="C94747"/>
              </a:solidFill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9" name="Ovál 8">
            <a:extLst>
              <a:ext uri="{FF2B5EF4-FFF2-40B4-BE49-F238E27FC236}">
                <a16:creationId xmlns:a16="http://schemas.microsoft.com/office/drawing/2014/main" id="{F051C82F-FDF4-4118-ABB1-A03DFB9BD0AD}"/>
              </a:ext>
            </a:extLst>
          </p:cNvPr>
          <p:cNvSpPr/>
          <p:nvPr/>
        </p:nvSpPr>
        <p:spPr>
          <a:xfrm>
            <a:off x="7322733" y="4326397"/>
            <a:ext cx="1729192" cy="1729192"/>
          </a:xfrm>
          <a:prstGeom prst="ellipse">
            <a:avLst/>
          </a:prstGeom>
          <a:blipFill>
            <a:blip r:embed="rId7"/>
            <a:stretch>
              <a:fillRect l="-36145" t="-4491" r="-34962" b="-7652"/>
            </a:stretch>
          </a:blipFill>
          <a:ln w="28575"/>
          <a:effectLst>
            <a:outerShdw dist="38100" dir="2700000" algn="ctr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4" name="Google Shape;138;p3">
            <a:extLst>
              <a:ext uri="{FF2B5EF4-FFF2-40B4-BE49-F238E27FC236}">
                <a16:creationId xmlns:a16="http://schemas.microsoft.com/office/drawing/2014/main" id="{F06B709C-0348-0304-4BE1-863CD3D0B2BC}"/>
              </a:ext>
            </a:extLst>
          </p:cNvPr>
          <p:cNvSpPr txBox="1"/>
          <p:nvPr/>
        </p:nvSpPr>
        <p:spPr>
          <a:xfrm>
            <a:off x="2366963" y="1249363"/>
            <a:ext cx="3638549" cy="2041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b="1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Pomocí BTS vysílačů</a:t>
            </a:r>
          </a:p>
          <a:p>
            <a:pPr lvl="3">
              <a:spcAft>
                <a:spcPts val="1200"/>
              </a:spcAft>
            </a:pPr>
            <a:r>
              <a:rPr lang="cs-CZ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Přes BTS probíhají </a:t>
            </a:r>
            <a:br>
              <a:rPr lang="cs-CZ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</a:br>
            <a:r>
              <a:rPr lang="cs-CZ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i </a:t>
            </a:r>
            <a:r>
              <a:rPr lang="cs-CZ" sz="2000" b="1" dirty="0">
                <a:solidFill>
                  <a:srgbClr val="C94747"/>
                </a:solidFill>
                <a:latin typeface="+mj-lt"/>
                <a:ea typeface="Avenir"/>
                <a:cs typeface="Avenir"/>
                <a:sym typeface="Avenir"/>
              </a:rPr>
              <a:t>telefonní hovory</a:t>
            </a:r>
            <a:r>
              <a:rPr lang="cs-CZ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 či posílání </a:t>
            </a:r>
            <a:r>
              <a:rPr lang="cs-CZ" sz="2000" b="1" dirty="0">
                <a:solidFill>
                  <a:srgbClr val="C94747"/>
                </a:solidFill>
                <a:latin typeface="+mj-lt"/>
                <a:ea typeface="Avenir"/>
                <a:cs typeface="Avenir"/>
                <a:sym typeface="Avenir"/>
              </a:rPr>
              <a:t>SMS</a:t>
            </a:r>
          </a:p>
          <a:p>
            <a:pPr lvl="3"/>
            <a:r>
              <a:rPr lang="cs-CZ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K BTS se připojují zařízení </a:t>
            </a:r>
            <a:br>
              <a:rPr lang="cs-CZ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</a:br>
            <a:r>
              <a:rPr lang="cs-CZ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se </a:t>
            </a:r>
            <a:r>
              <a:rPr lang="cs-CZ" sz="2000" b="1" dirty="0">
                <a:solidFill>
                  <a:srgbClr val="C94747"/>
                </a:solidFill>
                <a:latin typeface="+mj-lt"/>
                <a:ea typeface="Avenir"/>
                <a:cs typeface="Avenir"/>
                <a:sym typeface="Avenir"/>
              </a:rPr>
              <a:t>SIM kartou</a:t>
            </a:r>
          </a:p>
        </p:txBody>
      </p:sp>
      <p:sp>
        <p:nvSpPr>
          <p:cNvPr id="16" name="Zástupný symbol pro číslo snímku 15">
            <a:extLst>
              <a:ext uri="{FF2B5EF4-FFF2-40B4-BE49-F238E27FC236}">
                <a16:creationId xmlns:a16="http://schemas.microsoft.com/office/drawing/2014/main" id="{919E650C-6C57-3009-90D6-E93042406F6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12</a:t>
            </a:fld>
            <a:endParaRPr lang="cs-CZ"/>
          </a:p>
        </p:txBody>
      </p:sp>
      <p:sp>
        <p:nvSpPr>
          <p:cNvPr id="10" name="Ovál 9">
            <a:extLst>
              <a:ext uri="{FF2B5EF4-FFF2-40B4-BE49-F238E27FC236}">
                <a16:creationId xmlns:a16="http://schemas.microsoft.com/office/drawing/2014/main" id="{C04C658E-90C0-3FF7-98B3-16ABC2A33F1C}"/>
              </a:ext>
            </a:extLst>
          </p:cNvPr>
          <p:cNvSpPr/>
          <p:nvPr/>
        </p:nvSpPr>
        <p:spPr>
          <a:xfrm>
            <a:off x="5206331" y="4326396"/>
            <a:ext cx="1729193" cy="1729193"/>
          </a:xfrm>
          <a:prstGeom prst="ellipse">
            <a:avLst/>
          </a:prstGeom>
          <a:blipFill dpi="0" rotWithShape="1">
            <a:blip r:embed="rId8">
              <a:alphaModFix amt="99000"/>
            </a:blip>
            <a:srcRect/>
            <a:stretch>
              <a:fillRect l="-14356" t="-23058" r="-11337" b="-32865"/>
            </a:stretch>
          </a:blipFill>
          <a:ln w="28575"/>
          <a:effectLst>
            <a:outerShdw dist="38100" dir="2700000" algn="ctr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1" name="Ovál 10">
            <a:extLst>
              <a:ext uri="{FF2B5EF4-FFF2-40B4-BE49-F238E27FC236}">
                <a16:creationId xmlns:a16="http://schemas.microsoft.com/office/drawing/2014/main" id="{C85C2E13-5FB4-C4C7-FE95-B003AA89193A}"/>
              </a:ext>
            </a:extLst>
          </p:cNvPr>
          <p:cNvSpPr/>
          <p:nvPr/>
        </p:nvSpPr>
        <p:spPr>
          <a:xfrm>
            <a:off x="3089929" y="4326396"/>
            <a:ext cx="1729193" cy="1729193"/>
          </a:xfrm>
          <a:prstGeom prst="ellipse">
            <a:avLst/>
          </a:prstGeom>
          <a:blipFill>
            <a:blip r:embed="rId9"/>
            <a:stretch>
              <a:fillRect l="-30099" t="-15127" r="-36213" b="-159465"/>
            </a:stretch>
          </a:blipFill>
          <a:ln w="28575"/>
          <a:effectLst>
            <a:outerShdw dist="38100" dir="2700000" algn="ctr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8" name="Google Shape;101;p1">
            <a:extLst>
              <a:ext uri="{FF2B5EF4-FFF2-40B4-BE49-F238E27FC236}">
                <a16:creationId xmlns:a16="http://schemas.microsoft.com/office/drawing/2014/main" id="{2BDDE2D0-A0F1-0F0E-AD11-7186ABEFAD21}"/>
              </a:ext>
            </a:extLst>
          </p:cNvPr>
          <p:cNvSpPr txBox="1">
            <a:spLocks/>
          </p:cNvSpPr>
          <p:nvPr/>
        </p:nvSpPr>
        <p:spPr>
          <a:xfrm>
            <a:off x="10007599" y="2539690"/>
            <a:ext cx="771525" cy="31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2000">
                <a:solidFill>
                  <a:schemeClr val="bg1"/>
                </a:solidFill>
                <a:latin typeface="+mj-lt"/>
                <a:ea typeface="Avenir"/>
                <a:cs typeface="Aveni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en-US" sz="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1]</a:t>
            </a:r>
          </a:p>
        </p:txBody>
      </p:sp>
      <p:sp>
        <p:nvSpPr>
          <p:cNvPr id="19" name="Google Shape;101;p1">
            <a:extLst>
              <a:ext uri="{FF2B5EF4-FFF2-40B4-BE49-F238E27FC236}">
                <a16:creationId xmlns:a16="http://schemas.microsoft.com/office/drawing/2014/main" id="{B29F487E-0C70-DC16-C918-9493817AC6F5}"/>
              </a:ext>
            </a:extLst>
          </p:cNvPr>
          <p:cNvSpPr txBox="1">
            <a:spLocks/>
          </p:cNvSpPr>
          <p:nvPr/>
        </p:nvSpPr>
        <p:spPr>
          <a:xfrm>
            <a:off x="4276725" y="6172200"/>
            <a:ext cx="65024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2000">
                <a:solidFill>
                  <a:schemeClr val="bg1"/>
                </a:solidFill>
                <a:latin typeface="+mj-lt"/>
                <a:ea typeface="Avenir"/>
                <a:cs typeface="Aveni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800" dirty="0">
                <a:solidFill>
                  <a:schemeClr val="accent4">
                    <a:lumMod val="20000"/>
                    <a:lumOff val="80000"/>
                  </a:schemeClr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1] </a:t>
            </a:r>
            <a:r>
              <a:rPr lang="pl-PL" sz="800" dirty="0">
                <a:solidFill>
                  <a:schemeClr val="accent4">
                    <a:lumMod val="20000"/>
                    <a:lumOff val="80000"/>
                  </a:schemeClr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zdroj: https://czech-mobile.cz/mapa-pokryti/</a:t>
            </a:r>
            <a:endParaRPr lang="en-US" sz="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" name="Obrázek 19" descr="Obsah obrázku řada/pruh, snímek obrazovky, Písmo, Grafika&#10;&#10;Popis byl vytvořen automaticky">
            <a:extLst>
              <a:ext uri="{FF2B5EF4-FFF2-40B4-BE49-F238E27FC236}">
                <a16:creationId xmlns:a16="http://schemas.microsoft.com/office/drawing/2014/main" id="{1C1BE3FC-D182-9500-895D-368F1E4F2C7B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prstClr val="black"/>
              <a:schemeClr val="tx2">
                <a:tint val="45000"/>
                <a:satMod val="400000"/>
              </a:schemeClr>
            </a:duotone>
            <a:alphaModFix amt="70000"/>
          </a:blip>
          <a:stretch>
            <a:fillRect/>
          </a:stretch>
        </p:blipFill>
        <p:spPr>
          <a:xfrm>
            <a:off x="398815" y="6302186"/>
            <a:ext cx="973162" cy="425828"/>
          </a:xfrm>
          <a:prstGeom prst="rect">
            <a:avLst/>
          </a:prstGeom>
        </p:spPr>
      </p:pic>
      <p:sp>
        <p:nvSpPr>
          <p:cNvPr id="21" name="Zástupný symbol pro číslo snímku 5">
            <a:extLst>
              <a:ext uri="{FF2B5EF4-FFF2-40B4-BE49-F238E27FC236}">
                <a16:creationId xmlns:a16="http://schemas.microsoft.com/office/drawing/2014/main" id="{91BA430F-7883-D6C0-5E82-62560B60CF15}"/>
              </a:ext>
            </a:extLst>
          </p:cNvPr>
          <p:cNvSpPr txBox="1">
            <a:spLocks/>
          </p:cNvSpPr>
          <p:nvPr/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en-US" sz="1400" b="1" i="0" u="none" strike="noStrike" cap="none" smtClean="0">
                <a:solidFill>
                  <a:schemeClr val="tx2"/>
                </a:solidFill>
                <a:latin typeface="+mj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FA927CDB-1E13-41AC-AF2F-6973B8EA9E23}" type="slidenum">
              <a:rPr lang="en-US" smtClean="0"/>
              <a:pPr algn="r"/>
              <a:t>12</a:t>
            </a:fld>
            <a:endParaRPr lang="en-US" dirty="0"/>
          </a:p>
        </p:txBody>
      </p:sp>
      <p:pic>
        <p:nvPicPr>
          <p:cNvPr id="22" name="Obrázek 21" descr="Obsah obrázku text, Písmo, Grafika, logo">
            <a:extLst>
              <a:ext uri="{FF2B5EF4-FFF2-40B4-BE49-F238E27FC236}">
                <a16:creationId xmlns:a16="http://schemas.microsoft.com/office/drawing/2014/main" id="{3D0B80DD-630A-F1DC-F86F-A466005E51DB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5884" t="12008" r="4899" b="11573"/>
          <a:stretch/>
        </p:blipFill>
        <p:spPr>
          <a:xfrm>
            <a:off x="2184400" y="6255043"/>
            <a:ext cx="1357236" cy="496302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3DE040E2-8900-FEF4-9DF6-04785577A90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13</a:t>
            </a:fld>
            <a:endParaRPr lang="cs-CZ"/>
          </a:p>
        </p:txBody>
      </p:sp>
      <p:sp>
        <p:nvSpPr>
          <p:cNvPr id="6" name="Google Shape;131;p3">
            <a:extLst>
              <a:ext uri="{FF2B5EF4-FFF2-40B4-BE49-F238E27FC236}">
                <a16:creationId xmlns:a16="http://schemas.microsoft.com/office/drawing/2014/main" id="{6A17FB36-4BB7-948F-7200-B98F82726BEA}"/>
              </a:ext>
            </a:extLst>
          </p:cNvPr>
          <p:cNvSpPr txBox="1">
            <a:spLocks/>
          </p:cNvSpPr>
          <p:nvPr/>
        </p:nvSpPr>
        <p:spPr>
          <a:xfrm>
            <a:off x="3378200" y="228601"/>
            <a:ext cx="5435600" cy="18589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60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Clr>
                <a:schemeClr val="lt1"/>
              </a:buClr>
              <a:buSzPts val="4400"/>
              <a:buFont typeface="Avenir"/>
              <a:buNone/>
            </a:pPr>
            <a:r>
              <a:rPr lang="cs-CZ" sz="3600" b="1" dirty="0">
                <a:solidFill>
                  <a:schemeClr val="accent4"/>
                </a:solidFill>
              </a:rPr>
              <a:t>Jaká </a:t>
            </a:r>
            <a:r>
              <a:rPr lang="cs-CZ" sz="3600" b="1" dirty="0">
                <a:solidFill>
                  <a:schemeClr val="accent1"/>
                </a:solidFill>
              </a:rPr>
              <a:t>BTS</a:t>
            </a:r>
            <a:r>
              <a:rPr lang="cs-CZ" sz="3600" b="1" dirty="0">
                <a:solidFill>
                  <a:schemeClr val="accent4"/>
                </a:solidFill>
              </a:rPr>
              <a:t> je </a:t>
            </a:r>
            <a:r>
              <a:rPr lang="cs-CZ" sz="3600" b="1" dirty="0">
                <a:solidFill>
                  <a:schemeClr val="accent1"/>
                </a:solidFill>
              </a:rPr>
              <a:t>nejblíž</a:t>
            </a:r>
            <a:r>
              <a:rPr lang="cs-CZ" sz="3600" b="1" dirty="0">
                <a:solidFill>
                  <a:schemeClr val="accent4"/>
                </a:solidFill>
              </a:rPr>
              <a:t> naší škole?</a:t>
            </a:r>
          </a:p>
        </p:txBody>
      </p:sp>
      <p:pic>
        <p:nvPicPr>
          <p:cNvPr id="3" name="Google Shape;306;p11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05FDEAF3-E88A-CCB9-9717-FA552AECB07E}"/>
              </a:ext>
            </a:extLst>
          </p:cNvPr>
          <p:cNvPicPr preferRelativeResize="0"/>
          <p:nvPr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276725" y="2269426"/>
            <a:ext cx="3636963" cy="3634677"/>
          </a:xfrm>
          <a:prstGeom prst="roundRect">
            <a:avLst>
              <a:gd name="adj" fmla="val 3815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</p:spTree>
    <p:extLst>
      <p:ext uri="{BB962C8B-B14F-4D97-AF65-F5344CB8AC3E}">
        <p14:creationId xmlns:p14="http://schemas.microsoft.com/office/powerpoint/2010/main" val="221529627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Šipka: dolů 18">
            <a:extLst>
              <a:ext uri="{FF2B5EF4-FFF2-40B4-BE49-F238E27FC236}">
                <a16:creationId xmlns:a16="http://schemas.microsoft.com/office/drawing/2014/main" id="{69510C68-1729-6B5B-0453-1D8F98CAB3D6}"/>
              </a:ext>
            </a:extLst>
          </p:cNvPr>
          <p:cNvSpPr/>
          <p:nvPr/>
        </p:nvSpPr>
        <p:spPr>
          <a:xfrm rot="16200000">
            <a:off x="5365021" y="-441923"/>
            <a:ext cx="1138237" cy="6235574"/>
          </a:xfrm>
          <a:prstGeom prst="downArrow">
            <a:avLst>
              <a:gd name="adj1" fmla="val 68682"/>
              <a:gd name="adj2" fmla="val 50000"/>
            </a:avLst>
          </a:prstGeom>
          <a:gradFill flip="none" rotWithShape="1">
            <a:gsLst>
              <a:gs pos="0">
                <a:schemeClr val="bg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82" name="Google Shape;282;p9"/>
          <p:cNvSpPr txBox="1">
            <a:spLocks noGrp="1"/>
          </p:cNvSpPr>
          <p:nvPr>
            <p:ph type="title"/>
          </p:nvPr>
        </p:nvSpPr>
        <p:spPr>
          <a:xfrm>
            <a:off x="457200" y="228601"/>
            <a:ext cx="11277600" cy="1020762"/>
          </a:xfrm>
          <a:prstGeom prst="rect">
            <a:avLst/>
          </a:prstGeom>
          <a:noFill/>
          <a:ln>
            <a:noFill/>
          </a:ln>
          <a:effectLst>
            <a:outerShdw dist="50800" dir="2700000" algn="tl" rotWithShape="0">
              <a:schemeClr val="accent4"/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cs-CZ" b="1" dirty="0">
                <a:solidFill>
                  <a:srgbClr val="C94747"/>
                </a:solidFill>
              </a:rPr>
              <a:t>HOT</a:t>
            </a:r>
            <a:r>
              <a:rPr lang="cs-CZ" b="1" dirty="0">
                <a:solidFill>
                  <a:schemeClr val="accent1"/>
                </a:solidFill>
              </a:rPr>
              <a:t>SPOT</a:t>
            </a:r>
          </a:p>
        </p:txBody>
      </p:sp>
      <p:sp>
        <p:nvSpPr>
          <p:cNvPr id="283" name="Google Shape;283;p9"/>
          <p:cNvSpPr txBox="1">
            <a:spLocks noGrp="1"/>
          </p:cNvSpPr>
          <p:nvPr>
            <p:ph type="body" idx="1"/>
          </p:nvPr>
        </p:nvSpPr>
        <p:spPr>
          <a:xfrm>
            <a:off x="3341443" y="1269370"/>
            <a:ext cx="3636961" cy="818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cs-CZ" sz="2000" dirty="0">
                <a:solidFill>
                  <a:schemeClr val="accent4"/>
                </a:solidFill>
              </a:rPr>
              <a:t>Tím, že můj</a:t>
            </a:r>
            <a:r>
              <a:rPr lang="cs-CZ" sz="2000" dirty="0"/>
              <a:t> </a:t>
            </a:r>
            <a:r>
              <a:rPr lang="cs-CZ" sz="2000" b="1" dirty="0">
                <a:solidFill>
                  <a:srgbClr val="6600FF"/>
                </a:solidFill>
              </a:rPr>
              <a:t>mobil </a:t>
            </a:r>
            <a:r>
              <a:rPr lang="cs-CZ" sz="2000" dirty="0">
                <a:solidFill>
                  <a:schemeClr val="accent4"/>
                </a:solidFill>
              </a:rPr>
              <a:t>má přístup k internetu,</a:t>
            </a:r>
            <a:r>
              <a:rPr lang="en-US" sz="2000" dirty="0">
                <a:solidFill>
                  <a:schemeClr val="accent4"/>
                </a:solidFill>
              </a:rPr>
              <a:t>…</a:t>
            </a:r>
            <a:endParaRPr sz="2000" dirty="0">
              <a:solidFill>
                <a:schemeClr val="accent4"/>
              </a:solidFill>
            </a:endParaRPr>
          </a:p>
        </p:txBody>
      </p:sp>
      <p:grpSp>
        <p:nvGrpSpPr>
          <p:cNvPr id="297" name="Google Shape;297;p9"/>
          <p:cNvGrpSpPr/>
          <p:nvPr/>
        </p:nvGrpSpPr>
        <p:grpSpPr>
          <a:xfrm>
            <a:off x="3935158" y="3645232"/>
            <a:ext cx="1114632" cy="105646"/>
            <a:chOff x="1449824" y="5922782"/>
            <a:chExt cx="1114632" cy="105646"/>
          </a:xfrm>
        </p:grpSpPr>
        <p:grpSp>
          <p:nvGrpSpPr>
            <p:cNvPr id="298" name="Google Shape;298;p9"/>
            <p:cNvGrpSpPr/>
            <p:nvPr/>
          </p:nvGrpSpPr>
          <p:grpSpPr>
            <a:xfrm>
              <a:off x="1449824" y="5928934"/>
              <a:ext cx="128766" cy="90484"/>
              <a:chOff x="1452563" y="5931694"/>
              <a:chExt cx="225367" cy="123825"/>
            </a:xfrm>
          </p:grpSpPr>
          <p:cxnSp>
            <p:nvCxnSpPr>
              <p:cNvPr id="299" name="Google Shape;299;p9"/>
              <p:cNvCxnSpPr/>
              <p:nvPr/>
            </p:nvCxnSpPr>
            <p:spPr>
              <a:xfrm>
                <a:off x="1452563" y="5931694"/>
                <a:ext cx="225367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300" name="Google Shape;300;p9"/>
              <p:cNvCxnSpPr/>
              <p:nvPr/>
            </p:nvCxnSpPr>
            <p:spPr>
              <a:xfrm>
                <a:off x="1452563" y="5993606"/>
                <a:ext cx="225367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301" name="Google Shape;301;p9"/>
              <p:cNvCxnSpPr/>
              <p:nvPr/>
            </p:nvCxnSpPr>
            <p:spPr>
              <a:xfrm>
                <a:off x="1452563" y="6055519"/>
                <a:ext cx="225367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sp>
          <p:nvSpPr>
            <p:cNvPr id="302" name="Google Shape;302;p9"/>
            <p:cNvSpPr/>
            <p:nvPr/>
          </p:nvSpPr>
          <p:spPr>
            <a:xfrm>
              <a:off x="1951018" y="5922782"/>
              <a:ext cx="130393" cy="102788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303" name="Google Shape;303;p9"/>
            <p:cNvSpPr/>
            <p:nvPr/>
          </p:nvSpPr>
          <p:spPr>
            <a:xfrm rot="-5400000">
              <a:off x="2472547" y="5936519"/>
              <a:ext cx="102789" cy="81028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</p:grpSp>
      <p:grpSp>
        <p:nvGrpSpPr>
          <p:cNvPr id="304" name="Google Shape;304;p9"/>
          <p:cNvGrpSpPr/>
          <p:nvPr/>
        </p:nvGrpSpPr>
        <p:grpSpPr>
          <a:xfrm>
            <a:off x="5441511" y="6134119"/>
            <a:ext cx="1114632" cy="105646"/>
            <a:chOff x="1449824" y="5922782"/>
            <a:chExt cx="1114632" cy="105646"/>
          </a:xfrm>
        </p:grpSpPr>
        <p:grpSp>
          <p:nvGrpSpPr>
            <p:cNvPr id="305" name="Google Shape;305;p9"/>
            <p:cNvGrpSpPr/>
            <p:nvPr/>
          </p:nvGrpSpPr>
          <p:grpSpPr>
            <a:xfrm>
              <a:off x="1449824" y="5928934"/>
              <a:ext cx="128766" cy="90484"/>
              <a:chOff x="1452563" y="5931694"/>
              <a:chExt cx="225367" cy="123825"/>
            </a:xfrm>
          </p:grpSpPr>
          <p:cxnSp>
            <p:nvCxnSpPr>
              <p:cNvPr id="306" name="Google Shape;306;p9"/>
              <p:cNvCxnSpPr/>
              <p:nvPr/>
            </p:nvCxnSpPr>
            <p:spPr>
              <a:xfrm>
                <a:off x="1452563" y="5931694"/>
                <a:ext cx="225367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307" name="Google Shape;307;p9"/>
              <p:cNvCxnSpPr/>
              <p:nvPr/>
            </p:nvCxnSpPr>
            <p:spPr>
              <a:xfrm>
                <a:off x="1452563" y="5993606"/>
                <a:ext cx="225367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308" name="Google Shape;308;p9"/>
              <p:cNvCxnSpPr/>
              <p:nvPr/>
            </p:nvCxnSpPr>
            <p:spPr>
              <a:xfrm>
                <a:off x="1452563" y="6055519"/>
                <a:ext cx="225367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sp>
          <p:nvSpPr>
            <p:cNvPr id="309" name="Google Shape;309;p9"/>
            <p:cNvSpPr/>
            <p:nvPr/>
          </p:nvSpPr>
          <p:spPr>
            <a:xfrm>
              <a:off x="1951018" y="5922782"/>
              <a:ext cx="130393" cy="102788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310" name="Google Shape;310;p9"/>
            <p:cNvSpPr/>
            <p:nvPr/>
          </p:nvSpPr>
          <p:spPr>
            <a:xfrm rot="-5400000">
              <a:off x="2472547" y="5936519"/>
              <a:ext cx="102789" cy="81028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</p:grpSp>
      <p:pic>
        <p:nvPicPr>
          <p:cNvPr id="3" name="Obrázek 2" descr="Obsah obrázku přístroj, Přenosné komunikační zařízení, Komunikační zařízení, Mobilní zařízení&#10;&#10;Popis byl vytvořen automaticky">
            <a:extLst>
              <a:ext uri="{FF2B5EF4-FFF2-40B4-BE49-F238E27FC236}">
                <a16:creationId xmlns:a16="http://schemas.microsoft.com/office/drawing/2014/main" id="{E223D9A1-287E-AB97-B620-14A9093EBA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6861" y="1269369"/>
            <a:ext cx="1725115" cy="3189287"/>
          </a:xfrm>
          <a:prstGeom prst="rect">
            <a:avLst/>
          </a:prstGeom>
        </p:spPr>
      </p:pic>
      <p:pic>
        <p:nvPicPr>
          <p:cNvPr id="5" name="Obrázek 4" descr="Obsah obrázku přístroj, Přenosné komunikační zařízení, Komunikační zařízení, Mobilní zařízení&#10;&#10;Popis byl vytvořen automaticky">
            <a:extLst>
              <a:ext uri="{FF2B5EF4-FFF2-40B4-BE49-F238E27FC236}">
                <a16:creationId xmlns:a16="http://schemas.microsoft.com/office/drawing/2014/main" id="{FEC6EB22-7991-ABAC-CB51-F47FC95EC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2922" y="1269369"/>
            <a:ext cx="1756729" cy="3247734"/>
          </a:xfrm>
          <a:prstGeom prst="rect">
            <a:avLst/>
          </a:prstGeom>
        </p:spPr>
      </p:pic>
      <p:pic>
        <p:nvPicPr>
          <p:cNvPr id="8" name="Obrázek 7" descr="Obsah obrázku kruh, Grafika, Barevnost, vír&#10;&#10;Popis byl vytvořen automaticky">
            <a:extLst>
              <a:ext uri="{FF2B5EF4-FFF2-40B4-BE49-F238E27FC236}">
                <a16:creationId xmlns:a16="http://schemas.microsoft.com/office/drawing/2014/main" id="{9867DF5E-04F3-2EF9-AE19-B5C51AE6DB4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78177" y="2102175"/>
            <a:ext cx="1199813" cy="1036202"/>
          </a:xfrm>
          <a:prstGeom prst="rect">
            <a:avLst/>
          </a:prstGeom>
        </p:spPr>
      </p:pic>
      <p:pic>
        <p:nvPicPr>
          <p:cNvPr id="10" name="Obrázek 9" descr="Obsah obrázku kruh, Grafika, Barevnost, umění&#10;&#10;Popis byl vytvořen automaticky">
            <a:extLst>
              <a:ext uri="{FF2B5EF4-FFF2-40B4-BE49-F238E27FC236}">
                <a16:creationId xmlns:a16="http://schemas.microsoft.com/office/drawing/2014/main" id="{A5B5897D-E1B7-69FE-C68D-FF21BCD7B36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557796" y="2127577"/>
            <a:ext cx="1159445" cy="891144"/>
          </a:xfrm>
          <a:prstGeom prst="rect">
            <a:avLst/>
          </a:prstGeom>
        </p:spPr>
      </p:pic>
      <p:sp>
        <p:nvSpPr>
          <p:cNvPr id="11" name="Google Shape;283;p9">
            <a:extLst>
              <a:ext uri="{FF2B5EF4-FFF2-40B4-BE49-F238E27FC236}">
                <a16:creationId xmlns:a16="http://schemas.microsoft.com/office/drawing/2014/main" id="{17EA3F9C-0544-11D4-CD6C-88C4AF69B055}"/>
              </a:ext>
            </a:extLst>
          </p:cNvPr>
          <p:cNvSpPr txBox="1">
            <a:spLocks/>
          </p:cNvSpPr>
          <p:nvPr/>
        </p:nvSpPr>
        <p:spPr>
          <a:xfrm>
            <a:off x="5471582" y="3290889"/>
            <a:ext cx="3397781" cy="8412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algn="r">
              <a:spcBef>
                <a:spcPts val="0"/>
              </a:spcBef>
              <a:buSzPts val="2800"/>
              <a:buFont typeface="Arial"/>
              <a:buNone/>
            </a:pPr>
            <a:r>
              <a:rPr lang="en-US" sz="2000" dirty="0">
                <a:solidFill>
                  <a:schemeClr val="accent4"/>
                </a:solidFill>
              </a:rPr>
              <a:t>…</a:t>
            </a:r>
            <a:r>
              <a:rPr lang="cs-CZ" sz="2000" dirty="0">
                <a:solidFill>
                  <a:schemeClr val="accent4"/>
                </a:solidFill>
              </a:rPr>
              <a:t>mohu darovat přístup </a:t>
            </a:r>
            <a:br>
              <a:rPr lang="cs-CZ" sz="2000" dirty="0">
                <a:solidFill>
                  <a:schemeClr val="accent4"/>
                </a:solidFill>
              </a:rPr>
            </a:br>
            <a:r>
              <a:rPr lang="cs-CZ" sz="2000" dirty="0">
                <a:solidFill>
                  <a:schemeClr val="accent4"/>
                </a:solidFill>
              </a:rPr>
              <a:t>k internetu i</a:t>
            </a:r>
            <a:r>
              <a:rPr lang="cs-CZ" sz="2000" b="1" dirty="0"/>
              <a:t> </a:t>
            </a:r>
            <a:r>
              <a:rPr lang="cs-CZ" sz="2000" b="1" dirty="0">
                <a:solidFill>
                  <a:srgbClr val="C94747"/>
                </a:solidFill>
              </a:rPr>
              <a:t>kamarádovi</a:t>
            </a:r>
            <a:r>
              <a:rPr lang="cs-CZ" sz="2000" dirty="0">
                <a:solidFill>
                  <a:schemeClr val="accent4"/>
                </a:solidFill>
              </a:rPr>
              <a:t>.</a:t>
            </a:r>
          </a:p>
        </p:txBody>
      </p:sp>
      <p:sp>
        <p:nvSpPr>
          <p:cNvPr id="12" name="Ovál 11">
            <a:extLst>
              <a:ext uri="{FF2B5EF4-FFF2-40B4-BE49-F238E27FC236}">
                <a16:creationId xmlns:a16="http://schemas.microsoft.com/office/drawing/2014/main" id="{017F4845-EAE8-315F-7E03-A605AF1B628F}"/>
              </a:ext>
            </a:extLst>
          </p:cNvPr>
          <p:cNvSpPr/>
          <p:nvPr/>
        </p:nvSpPr>
        <p:spPr>
          <a:xfrm>
            <a:off x="2906858" y="3584561"/>
            <a:ext cx="2492375" cy="2492375"/>
          </a:xfrm>
          <a:prstGeom prst="ellipse">
            <a:avLst/>
          </a:prstGeom>
          <a:blipFill>
            <a:blip r:embed="rId6"/>
            <a:stretch>
              <a:fillRect l="-39108" t="-127798" r="-7099" b="-53478"/>
            </a:stretch>
          </a:blipFill>
          <a:ln w="28575"/>
          <a:effectLst>
            <a:outerShdw dist="38100" dir="2700000" algn="ctr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85" name="Google Shape;285;p9"/>
          <p:cNvSpPr/>
          <p:nvPr/>
        </p:nvSpPr>
        <p:spPr>
          <a:xfrm>
            <a:off x="3845773" y="4434865"/>
            <a:ext cx="651210" cy="639784"/>
          </a:xfrm>
          <a:prstGeom prst="ellipse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14" name="Přímá spojnice se šipkou 13">
            <a:extLst>
              <a:ext uri="{FF2B5EF4-FFF2-40B4-BE49-F238E27FC236}">
                <a16:creationId xmlns:a16="http://schemas.microsoft.com/office/drawing/2014/main" id="{11F72AD1-0DF0-B3A2-9775-7E1166B70054}"/>
              </a:ext>
            </a:extLst>
          </p:cNvPr>
          <p:cNvCxnSpPr>
            <a:cxnSpLocks/>
            <a:stCxn id="12" idx="1"/>
          </p:cNvCxnSpPr>
          <p:nvPr/>
        </p:nvCxnSpPr>
        <p:spPr>
          <a:xfrm flipH="1" flipV="1">
            <a:off x="2624946" y="3340945"/>
            <a:ext cx="646912" cy="608616"/>
          </a:xfrm>
          <a:prstGeom prst="straightConnector1">
            <a:avLst/>
          </a:prstGeom>
          <a:ln w="38100">
            <a:solidFill>
              <a:schemeClr val="accent4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E67D5B42-D434-7852-2471-341335A5C3C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14</a:t>
            </a:fld>
            <a:endParaRPr lang="cs-CZ"/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cký objekt 6">
            <a:extLst>
              <a:ext uri="{FF2B5EF4-FFF2-40B4-BE49-F238E27FC236}">
                <a16:creationId xmlns:a16="http://schemas.microsoft.com/office/drawing/2014/main" id="{B0B1CE1C-11F9-F8B1-6EBD-6D2B68546F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5381" t="41369" r="36345" b="15024"/>
          <a:stretch/>
        </p:blipFill>
        <p:spPr>
          <a:xfrm rot="21448795">
            <a:off x="7508053" y="228600"/>
            <a:ext cx="3452234" cy="5669280"/>
          </a:xfrm>
          <a:prstGeom prst="rect">
            <a:avLst/>
          </a:prstGeom>
        </p:spPr>
      </p:pic>
      <p:sp>
        <p:nvSpPr>
          <p:cNvPr id="346" name="Google Shape;346;p13"/>
          <p:cNvSpPr/>
          <p:nvPr/>
        </p:nvSpPr>
        <p:spPr>
          <a:xfrm>
            <a:off x="-86360" y="5334000"/>
            <a:ext cx="12364720" cy="1590040"/>
          </a:xfrm>
          <a:prstGeom prst="rect">
            <a:avLst/>
          </a:prstGeom>
          <a:solidFill>
            <a:srgbClr val="2469B3"/>
          </a:solidFill>
          <a:ln w="12700">
            <a:solidFill>
              <a:schemeClr val="accent4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44" name="Google Shape;344;p13"/>
          <p:cNvSpPr txBox="1">
            <a:spLocks noGrp="1"/>
          </p:cNvSpPr>
          <p:nvPr>
            <p:ph type="title"/>
          </p:nvPr>
        </p:nvSpPr>
        <p:spPr>
          <a:xfrm>
            <a:off x="457200" y="228601"/>
            <a:ext cx="7456488" cy="838199"/>
          </a:xfrm>
          <a:prstGeom prst="rect">
            <a:avLst/>
          </a:prstGeom>
          <a:noFill/>
          <a:ln>
            <a:noFill/>
          </a:ln>
          <a:effectLst>
            <a:outerShdw dist="50800" dir="2700000" algn="tl" rotWithShape="0">
              <a:schemeClr val="accent4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buSzPts val="6000"/>
            </a:pPr>
            <a:r>
              <a:rPr lang="cs-CZ" b="1" kern="1200" dirty="0">
                <a:solidFill>
                  <a:schemeClr val="accent1"/>
                </a:solidFill>
                <a:latin typeface="Avenir Next LT Pro" panose="020B0504020202020204" pitchFamily="34" charset="0"/>
                <a:ea typeface="+mj-ea"/>
                <a:cs typeface="+mj-cs"/>
              </a:rPr>
              <a:t>SATELITY</a:t>
            </a:r>
          </a:p>
        </p:txBody>
      </p:sp>
      <p:sp>
        <p:nvSpPr>
          <p:cNvPr id="347" name="Google Shape;347;p13"/>
          <p:cNvSpPr txBox="1"/>
          <p:nvPr/>
        </p:nvSpPr>
        <p:spPr>
          <a:xfrm>
            <a:off x="457202" y="1249363"/>
            <a:ext cx="7456486" cy="334544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90000"/>
              </a:lnSpc>
              <a:buClr>
                <a:schemeClr val="dk1"/>
              </a:buClr>
              <a:buSzPts val="2800"/>
              <a:buNone/>
              <a:defRPr sz="2000">
                <a:solidFill>
                  <a:schemeClr val="accent4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</a:defRPr>
            </a:lvl1pPr>
            <a:lvl2pPr>
              <a:defRPr sz="2400"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</a:defRPr>
            </a:lvl2pPr>
            <a:lvl3pPr>
              <a:defRPr sz="2400"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</a:defRPr>
            </a:lvl3pPr>
            <a:lvl4pPr>
              <a:defRPr sz="2400"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</a:defRPr>
            </a:lvl4pPr>
            <a:lvl5pPr>
              <a:defRPr sz="2400"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</a:defRPr>
            </a:lvl5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cs-CZ" dirty="0">
                <a:sym typeface="Avenir"/>
              </a:rPr>
              <a:t>Pro běžnou komunikaci po internetu se nepoužívají</a:t>
            </a:r>
            <a:endParaRPr dirty="0"/>
          </a:p>
          <a:p>
            <a:pPr>
              <a:lnSpc>
                <a:spcPct val="100000"/>
              </a:lnSpc>
            </a:pPr>
            <a:r>
              <a:rPr lang="cs-CZ" b="1" dirty="0">
                <a:sym typeface="Avenir"/>
              </a:rPr>
              <a:t>Na oběžné dráze</a:t>
            </a:r>
            <a:r>
              <a:rPr lang="cs-CZ" dirty="0">
                <a:sym typeface="Avenir"/>
              </a:rPr>
              <a:t> </a:t>
            </a:r>
            <a:br>
              <a:rPr lang="cs-CZ" dirty="0">
                <a:sym typeface="Avenir"/>
              </a:rPr>
            </a:br>
            <a:r>
              <a:rPr lang="cs-CZ" dirty="0">
                <a:sym typeface="Avenir"/>
              </a:rPr>
              <a:t>až </a:t>
            </a:r>
            <a:r>
              <a:rPr lang="cs-CZ" b="1" dirty="0">
                <a:solidFill>
                  <a:schemeClr val="accent1"/>
                </a:solidFill>
                <a:sym typeface="Avenir"/>
              </a:rPr>
              <a:t>35 000 km vysoko</a:t>
            </a:r>
            <a:r>
              <a:rPr lang="cs-CZ" dirty="0">
                <a:sym typeface="Avenir"/>
              </a:rPr>
              <a:t> = </a:t>
            </a:r>
            <a:r>
              <a:rPr lang="cs-CZ" b="1" dirty="0">
                <a:solidFill>
                  <a:srgbClr val="C94747"/>
                </a:solidFill>
                <a:sym typeface="Avenir"/>
              </a:rPr>
              <a:t>velké zpoždění</a:t>
            </a:r>
            <a:endParaRPr b="1" dirty="0">
              <a:solidFill>
                <a:srgbClr val="C94747"/>
              </a:solidFill>
            </a:endParaRPr>
          </a:p>
          <a:p>
            <a:pPr marL="3429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accent4"/>
                </a:solidFill>
                <a:sym typeface="Avenir"/>
              </a:rPr>
              <a:t>pro srovnání - obvod Země je 40 075 km</a:t>
            </a:r>
            <a:endParaRPr sz="2000" dirty="0">
              <a:solidFill>
                <a:schemeClr val="accent4"/>
              </a:solidFill>
            </a:endParaRPr>
          </a:p>
          <a:p>
            <a:pPr>
              <a:lnSpc>
                <a:spcPct val="100000"/>
              </a:lnSpc>
            </a:pPr>
            <a:r>
              <a:rPr lang="cs-CZ" b="1" dirty="0">
                <a:sym typeface="Avenir"/>
              </a:rPr>
              <a:t>Využití na odlehlých místech</a:t>
            </a:r>
            <a:r>
              <a:rPr lang="cs-CZ" dirty="0">
                <a:sym typeface="Avenir"/>
              </a:rPr>
              <a:t> </a:t>
            </a:r>
          </a:p>
          <a:p>
            <a:pPr marL="342900" indent="-342900">
              <a:lnSpc>
                <a:spcPct val="100000"/>
              </a:lnSpc>
              <a:buSzPct val="100000"/>
              <a:buFont typeface="Arial" panose="020B0604020202020204" pitchFamily="34" charset="0"/>
              <a:buChar char="•"/>
            </a:pPr>
            <a:r>
              <a:rPr lang="cs-CZ" dirty="0">
                <a:sym typeface="Avenir"/>
              </a:rPr>
              <a:t>v horách, uprostřed oceánu, atd.</a:t>
            </a:r>
            <a:endParaRPr dirty="0"/>
          </a:p>
          <a:p>
            <a:pPr marL="3429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accent4"/>
                </a:solidFill>
                <a:sym typeface="Avenir"/>
              </a:rPr>
              <a:t>Dále např. pro určení polohy pomocí </a:t>
            </a:r>
            <a:r>
              <a:rPr lang="cs-CZ" sz="2000" b="1" dirty="0">
                <a:solidFill>
                  <a:schemeClr val="accent1"/>
                </a:solidFill>
                <a:sym typeface="Avenir"/>
              </a:rPr>
              <a:t>GPS</a:t>
            </a:r>
            <a:endParaRPr sz="2000" b="1" dirty="0">
              <a:solidFill>
                <a:schemeClr val="accent1"/>
              </a:solidFill>
            </a:endParaRP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cs-CZ" b="1" dirty="0">
                <a:sym typeface="Avenir"/>
              </a:rPr>
              <a:t>Rychlost</a:t>
            </a:r>
            <a:r>
              <a:rPr lang="cs-CZ" dirty="0">
                <a:sym typeface="Avenir"/>
              </a:rPr>
              <a:t> </a:t>
            </a:r>
            <a:r>
              <a:rPr lang="cs-CZ" b="1" dirty="0">
                <a:solidFill>
                  <a:schemeClr val="accent1"/>
                </a:solidFill>
                <a:sym typeface="Avenir"/>
              </a:rPr>
              <a:t>30-100 Mb/s</a:t>
            </a:r>
            <a:endParaRPr b="1" dirty="0">
              <a:solidFill>
                <a:schemeClr val="accent1"/>
              </a:solidFill>
              <a:sym typeface="Avenir"/>
            </a:endParaRPr>
          </a:p>
        </p:txBody>
      </p:sp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CADB81ED-18D3-9B7C-5A94-17373A9145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7430219" y="4635562"/>
            <a:ext cx="2217252" cy="1298677"/>
          </a:xfrm>
          <a:prstGeom prst="rect">
            <a:avLst/>
          </a:prstGeom>
        </p:spPr>
      </p:pic>
      <p:pic>
        <p:nvPicPr>
          <p:cNvPr id="8" name="Obrázek 7" descr="Obsah obrázku řada/pruh, snímek obrazovky, Písmo, Grafika&#10;&#10;Popis byl vytvořen automaticky">
            <a:extLst>
              <a:ext uri="{FF2B5EF4-FFF2-40B4-BE49-F238E27FC236}">
                <a16:creationId xmlns:a16="http://schemas.microsoft.com/office/drawing/2014/main" id="{99ED0567-EB16-26CD-A7B2-CBD8273CFA28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alphaModFix amt="70000"/>
          </a:blip>
          <a:stretch>
            <a:fillRect/>
          </a:stretch>
        </p:blipFill>
        <p:spPr>
          <a:xfrm>
            <a:off x="398815" y="6302186"/>
            <a:ext cx="973162" cy="425828"/>
          </a:xfrm>
          <a:prstGeom prst="rect">
            <a:avLst/>
          </a:prstGeom>
        </p:spPr>
      </p:pic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B0C3CCD7-A072-277D-5DAE-A4D49BA16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96250" y="6172200"/>
            <a:ext cx="36385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>
              <a:defRPr lang="en-US" b="1" smtClean="0">
                <a:solidFill>
                  <a:schemeClr val="tx2"/>
                </a:solidFill>
                <a:latin typeface="+mj-lt"/>
              </a:defRPr>
            </a:lvl1pPr>
          </a:lstStyle>
          <a:p>
            <a:pPr algn="r"/>
            <a:fld id="{FA927CDB-1E13-41AC-AF2F-6973B8EA9E23}" type="slidenum">
              <a:rPr lang="en-US" smtClean="0"/>
              <a:pPr algn="r"/>
              <a:t>15</a:t>
            </a:fld>
            <a:endParaRPr lang="en-US" dirty="0"/>
          </a:p>
        </p:txBody>
      </p:sp>
      <p:pic>
        <p:nvPicPr>
          <p:cNvPr id="10" name="Obrázek 9" descr="Obsah obrázku text, Písmo, Grafika, logo">
            <a:extLst>
              <a:ext uri="{FF2B5EF4-FFF2-40B4-BE49-F238E27FC236}">
                <a16:creationId xmlns:a16="http://schemas.microsoft.com/office/drawing/2014/main" id="{5020ABE7-CB31-E963-8CF2-D098C7CE02E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5884" t="12008" r="4899" b="11573"/>
          <a:stretch/>
        </p:blipFill>
        <p:spPr>
          <a:xfrm>
            <a:off x="2184400" y="6255043"/>
            <a:ext cx="1357236" cy="496302"/>
          </a:xfrm>
          <a:prstGeom prst="rect">
            <a:avLst/>
          </a:prstGeom>
        </p:spPr>
      </p:pic>
      <p:cxnSp>
        <p:nvCxnSpPr>
          <p:cNvPr id="12" name="Přímá spojnice se šipkou 11">
            <a:extLst>
              <a:ext uri="{FF2B5EF4-FFF2-40B4-BE49-F238E27FC236}">
                <a16:creationId xmlns:a16="http://schemas.microsoft.com/office/drawing/2014/main" id="{D88D4686-B4C8-5FEB-3972-02AD1D035C83}"/>
              </a:ext>
            </a:extLst>
          </p:cNvPr>
          <p:cNvCxnSpPr/>
          <p:nvPr/>
        </p:nvCxnSpPr>
        <p:spPr>
          <a:xfrm>
            <a:off x="10961688" y="1249363"/>
            <a:ext cx="0" cy="3900487"/>
          </a:xfrm>
          <a:prstGeom prst="straightConnector1">
            <a:avLst/>
          </a:prstGeom>
          <a:ln w="28575"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Google Shape;283;p9">
            <a:extLst>
              <a:ext uri="{FF2B5EF4-FFF2-40B4-BE49-F238E27FC236}">
                <a16:creationId xmlns:a16="http://schemas.microsoft.com/office/drawing/2014/main" id="{D53B833B-6C45-05EE-E618-BC664755E2A3}"/>
              </a:ext>
            </a:extLst>
          </p:cNvPr>
          <p:cNvSpPr txBox="1">
            <a:spLocks/>
          </p:cNvSpPr>
          <p:nvPr/>
        </p:nvSpPr>
        <p:spPr>
          <a:xfrm rot="16200000">
            <a:off x="9645651" y="2813047"/>
            <a:ext cx="1858963" cy="77311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90000"/>
              </a:lnSpc>
              <a:buClr>
                <a:schemeClr val="dk1"/>
              </a:buClr>
              <a:buSzPts val="2800"/>
            </a:pPr>
            <a:r>
              <a:rPr lang="cs-CZ" sz="2000" b="1" dirty="0">
                <a:solidFill>
                  <a:schemeClr val="accent1"/>
                </a:solidFill>
              </a:rPr>
              <a:t>35 000 km</a:t>
            </a:r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3DE040E2-8900-FEF4-9DF6-04785577A90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16</a:t>
            </a:fld>
            <a:endParaRPr lang="cs-CZ"/>
          </a:p>
        </p:txBody>
      </p:sp>
      <p:sp>
        <p:nvSpPr>
          <p:cNvPr id="6" name="Google Shape;131;p3">
            <a:extLst>
              <a:ext uri="{FF2B5EF4-FFF2-40B4-BE49-F238E27FC236}">
                <a16:creationId xmlns:a16="http://schemas.microsoft.com/office/drawing/2014/main" id="{6A17FB36-4BB7-948F-7200-B98F82726BEA}"/>
              </a:ext>
            </a:extLst>
          </p:cNvPr>
          <p:cNvSpPr txBox="1">
            <a:spLocks/>
          </p:cNvSpPr>
          <p:nvPr/>
        </p:nvSpPr>
        <p:spPr>
          <a:xfrm>
            <a:off x="442185" y="228601"/>
            <a:ext cx="11292615" cy="18589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60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Clr>
                <a:schemeClr val="lt1"/>
              </a:buClr>
              <a:buSzPts val="4400"/>
              <a:buFont typeface="Avenir"/>
              <a:buNone/>
            </a:pPr>
            <a:r>
              <a:rPr lang="cs-CZ" sz="3600" b="1" dirty="0">
                <a:solidFill>
                  <a:schemeClr val="accent4"/>
                </a:solidFill>
              </a:rPr>
              <a:t>Jaká je </a:t>
            </a:r>
            <a:r>
              <a:rPr lang="cs-CZ" sz="3600" b="1" dirty="0">
                <a:solidFill>
                  <a:schemeClr val="accent1"/>
                </a:solidFill>
              </a:rPr>
              <a:t>rychlost</a:t>
            </a:r>
            <a:r>
              <a:rPr lang="cs-CZ" sz="3600" b="1" dirty="0">
                <a:solidFill>
                  <a:schemeClr val="accent4"/>
                </a:solidFill>
              </a:rPr>
              <a:t> připojení?</a:t>
            </a:r>
          </a:p>
        </p:txBody>
      </p:sp>
      <p:pic>
        <p:nvPicPr>
          <p:cNvPr id="4" name="Google Shape;363;p14">
            <a:extLst>
              <a:ext uri="{FF2B5EF4-FFF2-40B4-BE49-F238E27FC236}">
                <a16:creationId xmlns:a16="http://schemas.microsoft.com/office/drawing/2014/main" id="{5D707173-6712-EE34-CABF-8B45F9F74C0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-5147" t="46137" r="-4517" b="-16673"/>
          <a:stretch/>
        </p:blipFill>
        <p:spPr>
          <a:xfrm>
            <a:off x="3321049" y="2087562"/>
            <a:ext cx="8413749" cy="2224087"/>
          </a:xfrm>
          <a:prstGeom prst="roundRect">
            <a:avLst>
              <a:gd name="adj" fmla="val 3815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6"/>
            </a:outerShdw>
          </a:effectLst>
        </p:spPr>
      </p:pic>
      <p:sp>
        <p:nvSpPr>
          <p:cNvPr id="5" name="Google Shape;362;p14">
            <a:extLst>
              <a:ext uri="{FF2B5EF4-FFF2-40B4-BE49-F238E27FC236}">
                <a16:creationId xmlns:a16="http://schemas.microsoft.com/office/drawing/2014/main" id="{BEE6DB0E-0F38-B177-DFA9-37A8C4EC01D6}"/>
              </a:ext>
            </a:extLst>
          </p:cNvPr>
          <p:cNvSpPr txBox="1">
            <a:spLocks/>
          </p:cNvSpPr>
          <p:nvPr/>
        </p:nvSpPr>
        <p:spPr>
          <a:xfrm>
            <a:off x="457200" y="4311649"/>
            <a:ext cx="11277598" cy="1860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72000" rIns="72000" bIns="72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90000"/>
              </a:lnSpc>
              <a:buClr>
                <a:schemeClr val="lt1"/>
              </a:buClr>
              <a:buSzPts val="1700"/>
            </a:pPr>
            <a:r>
              <a:rPr lang="cs-CZ" sz="2000" dirty="0">
                <a:solidFill>
                  <a:schemeClr val="accent4"/>
                </a:solidFill>
              </a:rPr>
              <a:t>přes </a:t>
            </a:r>
            <a:r>
              <a:rPr lang="cs-CZ" sz="2000" b="1" dirty="0">
                <a:solidFill>
                  <a:schemeClr val="accent1"/>
                </a:solidFill>
              </a:rPr>
              <a:t>Wi-Fi router</a:t>
            </a:r>
            <a:r>
              <a:rPr lang="cs-CZ" sz="2000" dirty="0">
                <a:solidFill>
                  <a:schemeClr val="accent4"/>
                </a:solidFill>
              </a:rPr>
              <a:t> a </a:t>
            </a:r>
            <a:r>
              <a:rPr lang="cs-CZ" sz="2000" b="1" dirty="0">
                <a:solidFill>
                  <a:schemeClr val="accent1"/>
                </a:solidFill>
              </a:rPr>
              <a:t>školní síť</a:t>
            </a:r>
          </a:p>
          <a:p>
            <a:pPr algn="ctr">
              <a:lnSpc>
                <a:spcPct val="90000"/>
              </a:lnSpc>
              <a:spcBef>
                <a:spcPts val="1000"/>
              </a:spcBef>
              <a:buClr>
                <a:schemeClr val="lt1"/>
              </a:buClr>
              <a:buSzPts val="1700"/>
            </a:pPr>
            <a:r>
              <a:rPr lang="cs-CZ" sz="2000" dirty="0">
                <a:solidFill>
                  <a:schemeClr val="accent4"/>
                </a:solidFill>
              </a:rPr>
              <a:t>přes </a:t>
            </a:r>
            <a:r>
              <a:rPr lang="cs-CZ" sz="2000" b="1" dirty="0">
                <a:solidFill>
                  <a:schemeClr val="accent1"/>
                </a:solidFill>
              </a:rPr>
              <a:t>mobilní data</a:t>
            </a:r>
          </a:p>
          <a:p>
            <a:pPr algn="ctr">
              <a:lnSpc>
                <a:spcPct val="90000"/>
              </a:lnSpc>
              <a:spcBef>
                <a:spcPts val="1000"/>
              </a:spcBef>
              <a:buClr>
                <a:schemeClr val="lt1"/>
              </a:buClr>
              <a:buSzPts val="1700"/>
            </a:pPr>
            <a:r>
              <a:rPr lang="cs-CZ" sz="2000" dirty="0">
                <a:solidFill>
                  <a:schemeClr val="accent4"/>
                </a:solidFill>
              </a:rPr>
              <a:t>přes </a:t>
            </a:r>
            <a:r>
              <a:rPr lang="cs-CZ" sz="2000" b="1" dirty="0">
                <a:solidFill>
                  <a:schemeClr val="accent1"/>
                </a:solidFill>
              </a:rPr>
              <a:t>hotspot + data</a:t>
            </a:r>
          </a:p>
          <a:p>
            <a:pPr algn="ctr">
              <a:lnSpc>
                <a:spcPct val="90000"/>
              </a:lnSpc>
              <a:spcBef>
                <a:spcPts val="1000"/>
              </a:spcBef>
              <a:buClr>
                <a:srgbClr val="D8D8D8"/>
              </a:buClr>
              <a:buSzPts val="1700"/>
            </a:pPr>
            <a:r>
              <a:rPr lang="cs-CZ" sz="2000" dirty="0">
                <a:solidFill>
                  <a:schemeClr val="accent4"/>
                </a:solidFill>
              </a:rPr>
              <a:t>přes </a:t>
            </a:r>
            <a:r>
              <a:rPr lang="cs-CZ" sz="2000" b="1" dirty="0">
                <a:solidFill>
                  <a:schemeClr val="accent1"/>
                </a:solidFill>
              </a:rPr>
              <a:t>hotspot + Wi-Fi</a:t>
            </a:r>
          </a:p>
        </p:txBody>
      </p:sp>
      <p:sp>
        <p:nvSpPr>
          <p:cNvPr id="412" name="Obdélník: se zakulacenými rohy 411">
            <a:extLst>
              <a:ext uri="{FF2B5EF4-FFF2-40B4-BE49-F238E27FC236}">
                <a16:creationId xmlns:a16="http://schemas.microsoft.com/office/drawing/2014/main" id="{BD65F164-4E00-AFC1-9DFF-4CE77BEEFAB6}"/>
              </a:ext>
            </a:extLst>
          </p:cNvPr>
          <p:cNvSpPr/>
          <p:nvPr/>
        </p:nvSpPr>
        <p:spPr>
          <a:xfrm>
            <a:off x="442185" y="2087564"/>
            <a:ext cx="2696303" cy="2224086"/>
          </a:xfrm>
          <a:prstGeom prst="roundRect">
            <a:avLst>
              <a:gd name="adj" fmla="val 5030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l" rotWithShape="0">
              <a:schemeClr val="accent6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grpSp>
        <p:nvGrpSpPr>
          <p:cNvPr id="11" name="Grafický objekt 7">
            <a:extLst>
              <a:ext uri="{FF2B5EF4-FFF2-40B4-BE49-F238E27FC236}">
                <a16:creationId xmlns:a16="http://schemas.microsoft.com/office/drawing/2014/main" id="{4F2C51E5-1A99-9313-5DD4-03F2F6BF675D}"/>
              </a:ext>
            </a:extLst>
          </p:cNvPr>
          <p:cNvGrpSpPr/>
          <p:nvPr/>
        </p:nvGrpSpPr>
        <p:grpSpPr>
          <a:xfrm>
            <a:off x="873376" y="2264391"/>
            <a:ext cx="1870433" cy="1870433"/>
            <a:chOff x="533687" y="2449950"/>
            <a:chExt cx="1545813" cy="1545813"/>
          </a:xfrm>
          <a:solidFill>
            <a:srgbClr val="000000"/>
          </a:solidFill>
        </p:grpSpPr>
        <p:sp>
          <p:nvSpPr>
            <p:cNvPr id="12" name="Volný tvar: obrazec 11">
              <a:extLst>
                <a:ext uri="{FF2B5EF4-FFF2-40B4-BE49-F238E27FC236}">
                  <a16:creationId xmlns:a16="http://schemas.microsoft.com/office/drawing/2014/main" id="{3D192FDC-FBD8-22E0-291B-4CE8CBE58CF9}"/>
                </a:ext>
              </a:extLst>
            </p:cNvPr>
            <p:cNvSpPr/>
            <p:nvPr/>
          </p:nvSpPr>
          <p:spPr>
            <a:xfrm>
              <a:off x="959678" y="2449950"/>
              <a:ext cx="54846" cy="54846"/>
            </a:xfrm>
            <a:custGeom>
              <a:avLst/>
              <a:gdLst>
                <a:gd name="connsiteX0" fmla="*/ 249 w 54846"/>
                <a:gd name="connsiteY0" fmla="*/ 57 h 54846"/>
                <a:gd name="connsiteX1" fmla="*/ 55096 w 54846"/>
                <a:gd name="connsiteY1" fmla="*/ 57 h 54846"/>
                <a:gd name="connsiteX2" fmla="*/ 55096 w 54846"/>
                <a:gd name="connsiteY2" fmla="*/ 54904 h 54846"/>
                <a:gd name="connsiteX3" fmla="*/ 249 w 54846"/>
                <a:gd name="connsiteY3" fmla="*/ 5490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49" y="57"/>
                  </a:moveTo>
                  <a:lnTo>
                    <a:pt x="55096" y="57"/>
                  </a:lnTo>
                  <a:lnTo>
                    <a:pt x="55096" y="54904"/>
                  </a:lnTo>
                  <a:lnTo>
                    <a:pt x="249" y="5490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Volný tvar: obrazec 12">
              <a:extLst>
                <a:ext uri="{FF2B5EF4-FFF2-40B4-BE49-F238E27FC236}">
                  <a16:creationId xmlns:a16="http://schemas.microsoft.com/office/drawing/2014/main" id="{32A3E074-BA79-454B-AFDC-D31FC5925566}"/>
                </a:ext>
              </a:extLst>
            </p:cNvPr>
            <p:cNvSpPr/>
            <p:nvPr/>
          </p:nvSpPr>
          <p:spPr>
            <a:xfrm>
              <a:off x="1066175" y="2449950"/>
              <a:ext cx="54846" cy="54846"/>
            </a:xfrm>
            <a:custGeom>
              <a:avLst/>
              <a:gdLst>
                <a:gd name="connsiteX0" fmla="*/ 297 w 54846"/>
                <a:gd name="connsiteY0" fmla="*/ 57 h 54846"/>
                <a:gd name="connsiteX1" fmla="*/ 55144 w 54846"/>
                <a:gd name="connsiteY1" fmla="*/ 57 h 54846"/>
                <a:gd name="connsiteX2" fmla="*/ 55144 w 54846"/>
                <a:gd name="connsiteY2" fmla="*/ 54904 h 54846"/>
                <a:gd name="connsiteX3" fmla="*/ 297 w 54846"/>
                <a:gd name="connsiteY3" fmla="*/ 5490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97" y="57"/>
                  </a:moveTo>
                  <a:lnTo>
                    <a:pt x="55144" y="57"/>
                  </a:lnTo>
                  <a:lnTo>
                    <a:pt x="55144" y="54904"/>
                  </a:lnTo>
                  <a:lnTo>
                    <a:pt x="297" y="5490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Volný tvar: obrazec 13">
              <a:extLst>
                <a:ext uri="{FF2B5EF4-FFF2-40B4-BE49-F238E27FC236}">
                  <a16:creationId xmlns:a16="http://schemas.microsoft.com/office/drawing/2014/main" id="{E1CB662A-070B-4949-5855-AED88C443D06}"/>
                </a:ext>
              </a:extLst>
            </p:cNvPr>
            <p:cNvSpPr/>
            <p:nvPr/>
          </p:nvSpPr>
          <p:spPr>
            <a:xfrm>
              <a:off x="1172673" y="2449950"/>
              <a:ext cx="54846" cy="54846"/>
            </a:xfrm>
            <a:custGeom>
              <a:avLst/>
              <a:gdLst>
                <a:gd name="connsiteX0" fmla="*/ 345 w 54846"/>
                <a:gd name="connsiteY0" fmla="*/ 57 h 54846"/>
                <a:gd name="connsiteX1" fmla="*/ 55192 w 54846"/>
                <a:gd name="connsiteY1" fmla="*/ 57 h 54846"/>
                <a:gd name="connsiteX2" fmla="*/ 55192 w 54846"/>
                <a:gd name="connsiteY2" fmla="*/ 54904 h 54846"/>
                <a:gd name="connsiteX3" fmla="*/ 345 w 54846"/>
                <a:gd name="connsiteY3" fmla="*/ 5490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45" y="57"/>
                  </a:moveTo>
                  <a:lnTo>
                    <a:pt x="55192" y="57"/>
                  </a:lnTo>
                  <a:lnTo>
                    <a:pt x="55192" y="54904"/>
                  </a:lnTo>
                  <a:lnTo>
                    <a:pt x="345" y="5490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Volný tvar: obrazec 14">
              <a:extLst>
                <a:ext uri="{FF2B5EF4-FFF2-40B4-BE49-F238E27FC236}">
                  <a16:creationId xmlns:a16="http://schemas.microsoft.com/office/drawing/2014/main" id="{E40145A8-1604-17D7-1FE1-65A0207D7A72}"/>
                </a:ext>
              </a:extLst>
            </p:cNvPr>
            <p:cNvSpPr/>
            <p:nvPr/>
          </p:nvSpPr>
          <p:spPr>
            <a:xfrm>
              <a:off x="1332419" y="2449950"/>
              <a:ext cx="54846" cy="54846"/>
            </a:xfrm>
            <a:custGeom>
              <a:avLst/>
              <a:gdLst>
                <a:gd name="connsiteX0" fmla="*/ 417 w 54846"/>
                <a:gd name="connsiteY0" fmla="*/ 57 h 54846"/>
                <a:gd name="connsiteX1" fmla="*/ 55264 w 54846"/>
                <a:gd name="connsiteY1" fmla="*/ 57 h 54846"/>
                <a:gd name="connsiteX2" fmla="*/ 55264 w 54846"/>
                <a:gd name="connsiteY2" fmla="*/ 54904 h 54846"/>
                <a:gd name="connsiteX3" fmla="*/ 417 w 54846"/>
                <a:gd name="connsiteY3" fmla="*/ 5490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17" y="57"/>
                  </a:moveTo>
                  <a:lnTo>
                    <a:pt x="55264" y="57"/>
                  </a:lnTo>
                  <a:lnTo>
                    <a:pt x="55264" y="54904"/>
                  </a:lnTo>
                  <a:lnTo>
                    <a:pt x="417" y="5490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Volný tvar: obrazec 15">
              <a:extLst>
                <a:ext uri="{FF2B5EF4-FFF2-40B4-BE49-F238E27FC236}">
                  <a16:creationId xmlns:a16="http://schemas.microsoft.com/office/drawing/2014/main" id="{3CBC66F3-6AD6-55A8-491A-FF9CD0DEA4D7}"/>
                </a:ext>
              </a:extLst>
            </p:cNvPr>
            <p:cNvSpPr/>
            <p:nvPr/>
          </p:nvSpPr>
          <p:spPr>
            <a:xfrm>
              <a:off x="1385668" y="2449950"/>
              <a:ext cx="54846" cy="54846"/>
            </a:xfrm>
            <a:custGeom>
              <a:avLst/>
              <a:gdLst>
                <a:gd name="connsiteX0" fmla="*/ 441 w 54846"/>
                <a:gd name="connsiteY0" fmla="*/ 57 h 54846"/>
                <a:gd name="connsiteX1" fmla="*/ 55288 w 54846"/>
                <a:gd name="connsiteY1" fmla="*/ 57 h 54846"/>
                <a:gd name="connsiteX2" fmla="*/ 55288 w 54846"/>
                <a:gd name="connsiteY2" fmla="*/ 54904 h 54846"/>
                <a:gd name="connsiteX3" fmla="*/ 441 w 54846"/>
                <a:gd name="connsiteY3" fmla="*/ 5490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41" y="57"/>
                  </a:moveTo>
                  <a:lnTo>
                    <a:pt x="55288" y="57"/>
                  </a:lnTo>
                  <a:lnTo>
                    <a:pt x="55288" y="54904"/>
                  </a:lnTo>
                  <a:lnTo>
                    <a:pt x="441" y="5490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Volný tvar: obrazec 16">
              <a:extLst>
                <a:ext uri="{FF2B5EF4-FFF2-40B4-BE49-F238E27FC236}">
                  <a16:creationId xmlns:a16="http://schemas.microsoft.com/office/drawing/2014/main" id="{AD08C703-6357-0A84-0ED9-3DCA09B1FD0D}"/>
                </a:ext>
              </a:extLst>
            </p:cNvPr>
            <p:cNvSpPr/>
            <p:nvPr/>
          </p:nvSpPr>
          <p:spPr>
            <a:xfrm>
              <a:off x="1492166" y="2449950"/>
              <a:ext cx="54846" cy="54846"/>
            </a:xfrm>
            <a:custGeom>
              <a:avLst/>
              <a:gdLst>
                <a:gd name="connsiteX0" fmla="*/ 489 w 54846"/>
                <a:gd name="connsiteY0" fmla="*/ 57 h 54846"/>
                <a:gd name="connsiteX1" fmla="*/ 55336 w 54846"/>
                <a:gd name="connsiteY1" fmla="*/ 57 h 54846"/>
                <a:gd name="connsiteX2" fmla="*/ 55336 w 54846"/>
                <a:gd name="connsiteY2" fmla="*/ 54904 h 54846"/>
                <a:gd name="connsiteX3" fmla="*/ 489 w 54846"/>
                <a:gd name="connsiteY3" fmla="*/ 5490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89" y="57"/>
                  </a:moveTo>
                  <a:lnTo>
                    <a:pt x="55336" y="57"/>
                  </a:lnTo>
                  <a:lnTo>
                    <a:pt x="55336" y="54904"/>
                  </a:lnTo>
                  <a:lnTo>
                    <a:pt x="489" y="5490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Volný tvar: obrazec 17">
              <a:extLst>
                <a:ext uri="{FF2B5EF4-FFF2-40B4-BE49-F238E27FC236}">
                  <a16:creationId xmlns:a16="http://schemas.microsoft.com/office/drawing/2014/main" id="{DD6C62F2-8752-6CFC-288D-65602240DBE6}"/>
                </a:ext>
              </a:extLst>
            </p:cNvPr>
            <p:cNvSpPr/>
            <p:nvPr/>
          </p:nvSpPr>
          <p:spPr>
            <a:xfrm>
              <a:off x="1066175" y="2503199"/>
              <a:ext cx="54846" cy="54846"/>
            </a:xfrm>
            <a:custGeom>
              <a:avLst/>
              <a:gdLst>
                <a:gd name="connsiteX0" fmla="*/ 297 w 54846"/>
                <a:gd name="connsiteY0" fmla="*/ 81 h 54846"/>
                <a:gd name="connsiteX1" fmla="*/ 55144 w 54846"/>
                <a:gd name="connsiteY1" fmla="*/ 81 h 54846"/>
                <a:gd name="connsiteX2" fmla="*/ 55144 w 54846"/>
                <a:gd name="connsiteY2" fmla="*/ 54928 h 54846"/>
                <a:gd name="connsiteX3" fmla="*/ 297 w 54846"/>
                <a:gd name="connsiteY3" fmla="*/ 5492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97" y="81"/>
                  </a:moveTo>
                  <a:lnTo>
                    <a:pt x="55144" y="81"/>
                  </a:lnTo>
                  <a:lnTo>
                    <a:pt x="55144" y="54928"/>
                  </a:lnTo>
                  <a:lnTo>
                    <a:pt x="297" y="5492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Volný tvar: obrazec 18">
              <a:extLst>
                <a:ext uri="{FF2B5EF4-FFF2-40B4-BE49-F238E27FC236}">
                  <a16:creationId xmlns:a16="http://schemas.microsoft.com/office/drawing/2014/main" id="{B2010D68-D139-B97F-4B8D-5614265F2D1A}"/>
                </a:ext>
              </a:extLst>
            </p:cNvPr>
            <p:cNvSpPr/>
            <p:nvPr/>
          </p:nvSpPr>
          <p:spPr>
            <a:xfrm>
              <a:off x="1172673" y="2503199"/>
              <a:ext cx="54846" cy="54846"/>
            </a:xfrm>
            <a:custGeom>
              <a:avLst/>
              <a:gdLst>
                <a:gd name="connsiteX0" fmla="*/ 345 w 54846"/>
                <a:gd name="connsiteY0" fmla="*/ 81 h 54846"/>
                <a:gd name="connsiteX1" fmla="*/ 55192 w 54846"/>
                <a:gd name="connsiteY1" fmla="*/ 81 h 54846"/>
                <a:gd name="connsiteX2" fmla="*/ 55192 w 54846"/>
                <a:gd name="connsiteY2" fmla="*/ 54928 h 54846"/>
                <a:gd name="connsiteX3" fmla="*/ 345 w 54846"/>
                <a:gd name="connsiteY3" fmla="*/ 5492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45" y="81"/>
                  </a:moveTo>
                  <a:lnTo>
                    <a:pt x="55192" y="81"/>
                  </a:lnTo>
                  <a:lnTo>
                    <a:pt x="55192" y="54928"/>
                  </a:lnTo>
                  <a:lnTo>
                    <a:pt x="345" y="5492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Volný tvar: obrazec 19">
              <a:extLst>
                <a:ext uri="{FF2B5EF4-FFF2-40B4-BE49-F238E27FC236}">
                  <a16:creationId xmlns:a16="http://schemas.microsoft.com/office/drawing/2014/main" id="{AB8F857A-2385-0CEF-C95A-B23AA7111CBB}"/>
                </a:ext>
              </a:extLst>
            </p:cNvPr>
            <p:cNvSpPr/>
            <p:nvPr/>
          </p:nvSpPr>
          <p:spPr>
            <a:xfrm>
              <a:off x="1279171" y="2503199"/>
              <a:ext cx="54846" cy="54846"/>
            </a:xfrm>
            <a:custGeom>
              <a:avLst/>
              <a:gdLst>
                <a:gd name="connsiteX0" fmla="*/ 393 w 54846"/>
                <a:gd name="connsiteY0" fmla="*/ 81 h 54846"/>
                <a:gd name="connsiteX1" fmla="*/ 55240 w 54846"/>
                <a:gd name="connsiteY1" fmla="*/ 81 h 54846"/>
                <a:gd name="connsiteX2" fmla="*/ 55240 w 54846"/>
                <a:gd name="connsiteY2" fmla="*/ 54928 h 54846"/>
                <a:gd name="connsiteX3" fmla="*/ 393 w 54846"/>
                <a:gd name="connsiteY3" fmla="*/ 5492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93" y="81"/>
                  </a:moveTo>
                  <a:lnTo>
                    <a:pt x="55240" y="81"/>
                  </a:lnTo>
                  <a:lnTo>
                    <a:pt x="55240" y="54928"/>
                  </a:lnTo>
                  <a:lnTo>
                    <a:pt x="393" y="5492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Volný tvar: obrazec 20">
              <a:extLst>
                <a:ext uri="{FF2B5EF4-FFF2-40B4-BE49-F238E27FC236}">
                  <a16:creationId xmlns:a16="http://schemas.microsoft.com/office/drawing/2014/main" id="{7818152E-9EC4-B53C-1B84-D628E6D088A0}"/>
                </a:ext>
              </a:extLst>
            </p:cNvPr>
            <p:cNvSpPr/>
            <p:nvPr/>
          </p:nvSpPr>
          <p:spPr>
            <a:xfrm>
              <a:off x="1385668" y="2503199"/>
              <a:ext cx="54846" cy="54846"/>
            </a:xfrm>
            <a:custGeom>
              <a:avLst/>
              <a:gdLst>
                <a:gd name="connsiteX0" fmla="*/ 441 w 54846"/>
                <a:gd name="connsiteY0" fmla="*/ 81 h 54846"/>
                <a:gd name="connsiteX1" fmla="*/ 55288 w 54846"/>
                <a:gd name="connsiteY1" fmla="*/ 81 h 54846"/>
                <a:gd name="connsiteX2" fmla="*/ 55288 w 54846"/>
                <a:gd name="connsiteY2" fmla="*/ 54928 h 54846"/>
                <a:gd name="connsiteX3" fmla="*/ 441 w 54846"/>
                <a:gd name="connsiteY3" fmla="*/ 5492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41" y="81"/>
                  </a:moveTo>
                  <a:lnTo>
                    <a:pt x="55288" y="81"/>
                  </a:lnTo>
                  <a:lnTo>
                    <a:pt x="55288" y="54928"/>
                  </a:lnTo>
                  <a:lnTo>
                    <a:pt x="441" y="5492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Volný tvar: obrazec 21">
              <a:extLst>
                <a:ext uri="{FF2B5EF4-FFF2-40B4-BE49-F238E27FC236}">
                  <a16:creationId xmlns:a16="http://schemas.microsoft.com/office/drawing/2014/main" id="{27F34954-C883-94B9-913C-57230662353A}"/>
                </a:ext>
              </a:extLst>
            </p:cNvPr>
            <p:cNvSpPr/>
            <p:nvPr/>
          </p:nvSpPr>
          <p:spPr>
            <a:xfrm>
              <a:off x="1598664" y="2503199"/>
              <a:ext cx="54846" cy="54846"/>
            </a:xfrm>
            <a:custGeom>
              <a:avLst/>
              <a:gdLst>
                <a:gd name="connsiteX0" fmla="*/ 537 w 54846"/>
                <a:gd name="connsiteY0" fmla="*/ 81 h 54846"/>
                <a:gd name="connsiteX1" fmla="*/ 55384 w 54846"/>
                <a:gd name="connsiteY1" fmla="*/ 81 h 54846"/>
                <a:gd name="connsiteX2" fmla="*/ 55384 w 54846"/>
                <a:gd name="connsiteY2" fmla="*/ 54928 h 54846"/>
                <a:gd name="connsiteX3" fmla="*/ 537 w 54846"/>
                <a:gd name="connsiteY3" fmla="*/ 5492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37" y="81"/>
                  </a:moveTo>
                  <a:lnTo>
                    <a:pt x="55384" y="81"/>
                  </a:lnTo>
                  <a:lnTo>
                    <a:pt x="55384" y="54928"/>
                  </a:lnTo>
                  <a:lnTo>
                    <a:pt x="537" y="5492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Volný tvar: obrazec 22">
              <a:extLst>
                <a:ext uri="{FF2B5EF4-FFF2-40B4-BE49-F238E27FC236}">
                  <a16:creationId xmlns:a16="http://schemas.microsoft.com/office/drawing/2014/main" id="{D5A783F2-94A2-36F8-6DD6-6C6BEA2DB8D5}"/>
                </a:ext>
              </a:extLst>
            </p:cNvPr>
            <p:cNvSpPr/>
            <p:nvPr/>
          </p:nvSpPr>
          <p:spPr>
            <a:xfrm>
              <a:off x="1012927" y="2556448"/>
              <a:ext cx="54846" cy="54846"/>
            </a:xfrm>
            <a:custGeom>
              <a:avLst/>
              <a:gdLst>
                <a:gd name="connsiteX0" fmla="*/ 273 w 54846"/>
                <a:gd name="connsiteY0" fmla="*/ 105 h 54846"/>
                <a:gd name="connsiteX1" fmla="*/ 55120 w 54846"/>
                <a:gd name="connsiteY1" fmla="*/ 105 h 54846"/>
                <a:gd name="connsiteX2" fmla="*/ 55120 w 54846"/>
                <a:gd name="connsiteY2" fmla="*/ 54952 h 54846"/>
                <a:gd name="connsiteX3" fmla="*/ 273 w 54846"/>
                <a:gd name="connsiteY3" fmla="*/ 5495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73" y="105"/>
                  </a:moveTo>
                  <a:lnTo>
                    <a:pt x="55120" y="105"/>
                  </a:lnTo>
                  <a:lnTo>
                    <a:pt x="55120" y="54952"/>
                  </a:lnTo>
                  <a:lnTo>
                    <a:pt x="273" y="5495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Volný tvar: obrazec 23">
              <a:extLst>
                <a:ext uri="{FF2B5EF4-FFF2-40B4-BE49-F238E27FC236}">
                  <a16:creationId xmlns:a16="http://schemas.microsoft.com/office/drawing/2014/main" id="{B6D107AC-F13D-0D77-4607-9A2E9567FC7E}"/>
                </a:ext>
              </a:extLst>
            </p:cNvPr>
            <p:cNvSpPr/>
            <p:nvPr/>
          </p:nvSpPr>
          <p:spPr>
            <a:xfrm>
              <a:off x="1119424" y="2556448"/>
              <a:ext cx="54846" cy="54846"/>
            </a:xfrm>
            <a:custGeom>
              <a:avLst/>
              <a:gdLst>
                <a:gd name="connsiteX0" fmla="*/ 321 w 54846"/>
                <a:gd name="connsiteY0" fmla="*/ 105 h 54846"/>
                <a:gd name="connsiteX1" fmla="*/ 55168 w 54846"/>
                <a:gd name="connsiteY1" fmla="*/ 105 h 54846"/>
                <a:gd name="connsiteX2" fmla="*/ 55168 w 54846"/>
                <a:gd name="connsiteY2" fmla="*/ 54952 h 54846"/>
                <a:gd name="connsiteX3" fmla="*/ 321 w 54846"/>
                <a:gd name="connsiteY3" fmla="*/ 5495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21" y="105"/>
                  </a:moveTo>
                  <a:lnTo>
                    <a:pt x="55168" y="105"/>
                  </a:lnTo>
                  <a:lnTo>
                    <a:pt x="55168" y="54952"/>
                  </a:lnTo>
                  <a:lnTo>
                    <a:pt x="321" y="5495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Volný tvar: obrazec 24">
              <a:extLst>
                <a:ext uri="{FF2B5EF4-FFF2-40B4-BE49-F238E27FC236}">
                  <a16:creationId xmlns:a16="http://schemas.microsoft.com/office/drawing/2014/main" id="{ECF96552-891A-BAAC-8059-22C4DBD7A01F}"/>
                </a:ext>
              </a:extLst>
            </p:cNvPr>
            <p:cNvSpPr/>
            <p:nvPr/>
          </p:nvSpPr>
          <p:spPr>
            <a:xfrm>
              <a:off x="1279171" y="2556448"/>
              <a:ext cx="54846" cy="54846"/>
            </a:xfrm>
            <a:custGeom>
              <a:avLst/>
              <a:gdLst>
                <a:gd name="connsiteX0" fmla="*/ 393 w 54846"/>
                <a:gd name="connsiteY0" fmla="*/ 105 h 54846"/>
                <a:gd name="connsiteX1" fmla="*/ 55240 w 54846"/>
                <a:gd name="connsiteY1" fmla="*/ 105 h 54846"/>
                <a:gd name="connsiteX2" fmla="*/ 55240 w 54846"/>
                <a:gd name="connsiteY2" fmla="*/ 54952 h 54846"/>
                <a:gd name="connsiteX3" fmla="*/ 393 w 54846"/>
                <a:gd name="connsiteY3" fmla="*/ 5495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93" y="105"/>
                  </a:moveTo>
                  <a:lnTo>
                    <a:pt x="55240" y="105"/>
                  </a:lnTo>
                  <a:lnTo>
                    <a:pt x="55240" y="54952"/>
                  </a:lnTo>
                  <a:lnTo>
                    <a:pt x="393" y="5495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Volný tvar: obrazec 25">
              <a:extLst>
                <a:ext uri="{FF2B5EF4-FFF2-40B4-BE49-F238E27FC236}">
                  <a16:creationId xmlns:a16="http://schemas.microsoft.com/office/drawing/2014/main" id="{8A3938AE-9072-1FD7-9AE8-C58540FFD4C7}"/>
                </a:ext>
              </a:extLst>
            </p:cNvPr>
            <p:cNvSpPr/>
            <p:nvPr/>
          </p:nvSpPr>
          <p:spPr>
            <a:xfrm>
              <a:off x="1332419" y="2556448"/>
              <a:ext cx="54846" cy="54846"/>
            </a:xfrm>
            <a:custGeom>
              <a:avLst/>
              <a:gdLst>
                <a:gd name="connsiteX0" fmla="*/ 417 w 54846"/>
                <a:gd name="connsiteY0" fmla="*/ 105 h 54846"/>
                <a:gd name="connsiteX1" fmla="*/ 55264 w 54846"/>
                <a:gd name="connsiteY1" fmla="*/ 105 h 54846"/>
                <a:gd name="connsiteX2" fmla="*/ 55264 w 54846"/>
                <a:gd name="connsiteY2" fmla="*/ 54952 h 54846"/>
                <a:gd name="connsiteX3" fmla="*/ 417 w 54846"/>
                <a:gd name="connsiteY3" fmla="*/ 5495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17" y="105"/>
                  </a:moveTo>
                  <a:lnTo>
                    <a:pt x="55264" y="105"/>
                  </a:lnTo>
                  <a:lnTo>
                    <a:pt x="55264" y="54952"/>
                  </a:lnTo>
                  <a:lnTo>
                    <a:pt x="417" y="5495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Volný tvar: obrazec 26">
              <a:extLst>
                <a:ext uri="{FF2B5EF4-FFF2-40B4-BE49-F238E27FC236}">
                  <a16:creationId xmlns:a16="http://schemas.microsoft.com/office/drawing/2014/main" id="{4E70150F-135F-B210-7F27-54B87A04B0A0}"/>
                </a:ext>
              </a:extLst>
            </p:cNvPr>
            <p:cNvSpPr/>
            <p:nvPr/>
          </p:nvSpPr>
          <p:spPr>
            <a:xfrm>
              <a:off x="1545415" y="2556448"/>
              <a:ext cx="54846" cy="54846"/>
            </a:xfrm>
            <a:custGeom>
              <a:avLst/>
              <a:gdLst>
                <a:gd name="connsiteX0" fmla="*/ 513 w 54846"/>
                <a:gd name="connsiteY0" fmla="*/ 105 h 54846"/>
                <a:gd name="connsiteX1" fmla="*/ 55360 w 54846"/>
                <a:gd name="connsiteY1" fmla="*/ 105 h 54846"/>
                <a:gd name="connsiteX2" fmla="*/ 55360 w 54846"/>
                <a:gd name="connsiteY2" fmla="*/ 54952 h 54846"/>
                <a:gd name="connsiteX3" fmla="*/ 513 w 54846"/>
                <a:gd name="connsiteY3" fmla="*/ 5495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13" y="105"/>
                  </a:moveTo>
                  <a:lnTo>
                    <a:pt x="55360" y="105"/>
                  </a:lnTo>
                  <a:lnTo>
                    <a:pt x="55360" y="54952"/>
                  </a:lnTo>
                  <a:lnTo>
                    <a:pt x="513" y="5495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Volný tvar: obrazec 27">
              <a:extLst>
                <a:ext uri="{FF2B5EF4-FFF2-40B4-BE49-F238E27FC236}">
                  <a16:creationId xmlns:a16="http://schemas.microsoft.com/office/drawing/2014/main" id="{C6BB4CE0-971A-B84B-6224-8A296C4E8316}"/>
                </a:ext>
              </a:extLst>
            </p:cNvPr>
            <p:cNvSpPr/>
            <p:nvPr/>
          </p:nvSpPr>
          <p:spPr>
            <a:xfrm>
              <a:off x="1598664" y="2556448"/>
              <a:ext cx="54846" cy="54846"/>
            </a:xfrm>
            <a:custGeom>
              <a:avLst/>
              <a:gdLst>
                <a:gd name="connsiteX0" fmla="*/ 537 w 54846"/>
                <a:gd name="connsiteY0" fmla="*/ 105 h 54846"/>
                <a:gd name="connsiteX1" fmla="*/ 55384 w 54846"/>
                <a:gd name="connsiteY1" fmla="*/ 105 h 54846"/>
                <a:gd name="connsiteX2" fmla="*/ 55384 w 54846"/>
                <a:gd name="connsiteY2" fmla="*/ 54952 h 54846"/>
                <a:gd name="connsiteX3" fmla="*/ 537 w 54846"/>
                <a:gd name="connsiteY3" fmla="*/ 5495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37" y="105"/>
                  </a:moveTo>
                  <a:lnTo>
                    <a:pt x="55384" y="105"/>
                  </a:lnTo>
                  <a:lnTo>
                    <a:pt x="55384" y="54952"/>
                  </a:lnTo>
                  <a:lnTo>
                    <a:pt x="537" y="5495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Volný tvar: obrazec 28">
              <a:extLst>
                <a:ext uri="{FF2B5EF4-FFF2-40B4-BE49-F238E27FC236}">
                  <a16:creationId xmlns:a16="http://schemas.microsoft.com/office/drawing/2014/main" id="{3D993AD9-EF12-1CA6-0B68-BFC8A5045975}"/>
                </a:ext>
              </a:extLst>
            </p:cNvPr>
            <p:cNvSpPr/>
            <p:nvPr/>
          </p:nvSpPr>
          <p:spPr>
            <a:xfrm>
              <a:off x="1066175" y="2609697"/>
              <a:ext cx="54846" cy="54846"/>
            </a:xfrm>
            <a:custGeom>
              <a:avLst/>
              <a:gdLst>
                <a:gd name="connsiteX0" fmla="*/ 297 w 54846"/>
                <a:gd name="connsiteY0" fmla="*/ 129 h 54846"/>
                <a:gd name="connsiteX1" fmla="*/ 55144 w 54846"/>
                <a:gd name="connsiteY1" fmla="*/ 129 h 54846"/>
                <a:gd name="connsiteX2" fmla="*/ 55144 w 54846"/>
                <a:gd name="connsiteY2" fmla="*/ 54976 h 54846"/>
                <a:gd name="connsiteX3" fmla="*/ 297 w 54846"/>
                <a:gd name="connsiteY3" fmla="*/ 5497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97" y="129"/>
                  </a:moveTo>
                  <a:lnTo>
                    <a:pt x="55144" y="129"/>
                  </a:lnTo>
                  <a:lnTo>
                    <a:pt x="55144" y="54976"/>
                  </a:lnTo>
                  <a:lnTo>
                    <a:pt x="297" y="5497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Volný tvar: obrazec 29">
              <a:extLst>
                <a:ext uri="{FF2B5EF4-FFF2-40B4-BE49-F238E27FC236}">
                  <a16:creationId xmlns:a16="http://schemas.microsoft.com/office/drawing/2014/main" id="{21652F5C-82EF-FDC3-6C47-5E25D521DEA6}"/>
                </a:ext>
              </a:extLst>
            </p:cNvPr>
            <p:cNvSpPr/>
            <p:nvPr/>
          </p:nvSpPr>
          <p:spPr>
            <a:xfrm>
              <a:off x="1172673" y="2609697"/>
              <a:ext cx="54846" cy="54846"/>
            </a:xfrm>
            <a:custGeom>
              <a:avLst/>
              <a:gdLst>
                <a:gd name="connsiteX0" fmla="*/ 345 w 54846"/>
                <a:gd name="connsiteY0" fmla="*/ 129 h 54846"/>
                <a:gd name="connsiteX1" fmla="*/ 55192 w 54846"/>
                <a:gd name="connsiteY1" fmla="*/ 129 h 54846"/>
                <a:gd name="connsiteX2" fmla="*/ 55192 w 54846"/>
                <a:gd name="connsiteY2" fmla="*/ 54976 h 54846"/>
                <a:gd name="connsiteX3" fmla="*/ 345 w 54846"/>
                <a:gd name="connsiteY3" fmla="*/ 5497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45" y="129"/>
                  </a:moveTo>
                  <a:lnTo>
                    <a:pt x="55192" y="129"/>
                  </a:lnTo>
                  <a:lnTo>
                    <a:pt x="55192" y="54976"/>
                  </a:lnTo>
                  <a:lnTo>
                    <a:pt x="345" y="5497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Volný tvar: obrazec 30">
              <a:extLst>
                <a:ext uri="{FF2B5EF4-FFF2-40B4-BE49-F238E27FC236}">
                  <a16:creationId xmlns:a16="http://schemas.microsoft.com/office/drawing/2014/main" id="{22896B24-2172-8519-6C24-8306F03BEA76}"/>
                </a:ext>
              </a:extLst>
            </p:cNvPr>
            <p:cNvSpPr/>
            <p:nvPr/>
          </p:nvSpPr>
          <p:spPr>
            <a:xfrm>
              <a:off x="1225922" y="2609697"/>
              <a:ext cx="54846" cy="54846"/>
            </a:xfrm>
            <a:custGeom>
              <a:avLst/>
              <a:gdLst>
                <a:gd name="connsiteX0" fmla="*/ 369 w 54846"/>
                <a:gd name="connsiteY0" fmla="*/ 129 h 54846"/>
                <a:gd name="connsiteX1" fmla="*/ 55216 w 54846"/>
                <a:gd name="connsiteY1" fmla="*/ 129 h 54846"/>
                <a:gd name="connsiteX2" fmla="*/ 55216 w 54846"/>
                <a:gd name="connsiteY2" fmla="*/ 54976 h 54846"/>
                <a:gd name="connsiteX3" fmla="*/ 369 w 54846"/>
                <a:gd name="connsiteY3" fmla="*/ 5497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69" y="129"/>
                  </a:moveTo>
                  <a:lnTo>
                    <a:pt x="55216" y="129"/>
                  </a:lnTo>
                  <a:lnTo>
                    <a:pt x="55216" y="54976"/>
                  </a:lnTo>
                  <a:lnTo>
                    <a:pt x="369" y="5497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Volný tvar: obrazec 31">
              <a:extLst>
                <a:ext uri="{FF2B5EF4-FFF2-40B4-BE49-F238E27FC236}">
                  <a16:creationId xmlns:a16="http://schemas.microsoft.com/office/drawing/2014/main" id="{E3BD803C-33C9-C569-7775-9282DA6D630A}"/>
                </a:ext>
              </a:extLst>
            </p:cNvPr>
            <p:cNvSpPr/>
            <p:nvPr/>
          </p:nvSpPr>
          <p:spPr>
            <a:xfrm>
              <a:off x="1438917" y="2609697"/>
              <a:ext cx="54846" cy="54846"/>
            </a:xfrm>
            <a:custGeom>
              <a:avLst/>
              <a:gdLst>
                <a:gd name="connsiteX0" fmla="*/ 465 w 54846"/>
                <a:gd name="connsiteY0" fmla="*/ 129 h 54846"/>
                <a:gd name="connsiteX1" fmla="*/ 55312 w 54846"/>
                <a:gd name="connsiteY1" fmla="*/ 129 h 54846"/>
                <a:gd name="connsiteX2" fmla="*/ 55312 w 54846"/>
                <a:gd name="connsiteY2" fmla="*/ 54976 h 54846"/>
                <a:gd name="connsiteX3" fmla="*/ 465 w 54846"/>
                <a:gd name="connsiteY3" fmla="*/ 5497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65" y="129"/>
                  </a:moveTo>
                  <a:lnTo>
                    <a:pt x="55312" y="129"/>
                  </a:lnTo>
                  <a:lnTo>
                    <a:pt x="55312" y="54976"/>
                  </a:lnTo>
                  <a:lnTo>
                    <a:pt x="465" y="5497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Volný tvar: obrazec 32">
              <a:extLst>
                <a:ext uri="{FF2B5EF4-FFF2-40B4-BE49-F238E27FC236}">
                  <a16:creationId xmlns:a16="http://schemas.microsoft.com/office/drawing/2014/main" id="{FDE446A9-C0C7-B6C9-8B56-DC39A3A6C0A2}"/>
                </a:ext>
              </a:extLst>
            </p:cNvPr>
            <p:cNvSpPr/>
            <p:nvPr/>
          </p:nvSpPr>
          <p:spPr>
            <a:xfrm>
              <a:off x="1545415" y="2609697"/>
              <a:ext cx="54846" cy="54846"/>
            </a:xfrm>
            <a:custGeom>
              <a:avLst/>
              <a:gdLst>
                <a:gd name="connsiteX0" fmla="*/ 513 w 54846"/>
                <a:gd name="connsiteY0" fmla="*/ 129 h 54846"/>
                <a:gd name="connsiteX1" fmla="*/ 55360 w 54846"/>
                <a:gd name="connsiteY1" fmla="*/ 129 h 54846"/>
                <a:gd name="connsiteX2" fmla="*/ 55360 w 54846"/>
                <a:gd name="connsiteY2" fmla="*/ 54976 h 54846"/>
                <a:gd name="connsiteX3" fmla="*/ 513 w 54846"/>
                <a:gd name="connsiteY3" fmla="*/ 5497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13" y="129"/>
                  </a:moveTo>
                  <a:lnTo>
                    <a:pt x="55360" y="129"/>
                  </a:lnTo>
                  <a:lnTo>
                    <a:pt x="55360" y="54976"/>
                  </a:lnTo>
                  <a:lnTo>
                    <a:pt x="513" y="5497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Volný tvar: obrazec 33">
              <a:extLst>
                <a:ext uri="{FF2B5EF4-FFF2-40B4-BE49-F238E27FC236}">
                  <a16:creationId xmlns:a16="http://schemas.microsoft.com/office/drawing/2014/main" id="{9CD6F069-28C5-5F31-2C96-64A5A75327F2}"/>
                </a:ext>
              </a:extLst>
            </p:cNvPr>
            <p:cNvSpPr/>
            <p:nvPr/>
          </p:nvSpPr>
          <p:spPr>
            <a:xfrm>
              <a:off x="959678" y="2662945"/>
              <a:ext cx="54846" cy="54846"/>
            </a:xfrm>
            <a:custGeom>
              <a:avLst/>
              <a:gdLst>
                <a:gd name="connsiteX0" fmla="*/ 249 w 54846"/>
                <a:gd name="connsiteY0" fmla="*/ 153 h 54846"/>
                <a:gd name="connsiteX1" fmla="*/ 55096 w 54846"/>
                <a:gd name="connsiteY1" fmla="*/ 153 h 54846"/>
                <a:gd name="connsiteX2" fmla="*/ 55096 w 54846"/>
                <a:gd name="connsiteY2" fmla="*/ 55000 h 54846"/>
                <a:gd name="connsiteX3" fmla="*/ 249 w 54846"/>
                <a:gd name="connsiteY3" fmla="*/ 5500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49" y="153"/>
                  </a:moveTo>
                  <a:lnTo>
                    <a:pt x="55096" y="153"/>
                  </a:lnTo>
                  <a:lnTo>
                    <a:pt x="55096" y="55000"/>
                  </a:lnTo>
                  <a:lnTo>
                    <a:pt x="249" y="5500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Volný tvar: obrazec 34">
              <a:extLst>
                <a:ext uri="{FF2B5EF4-FFF2-40B4-BE49-F238E27FC236}">
                  <a16:creationId xmlns:a16="http://schemas.microsoft.com/office/drawing/2014/main" id="{442CEB4E-C4DB-F200-F8D4-71CAB10BCD92}"/>
                </a:ext>
              </a:extLst>
            </p:cNvPr>
            <p:cNvSpPr/>
            <p:nvPr/>
          </p:nvSpPr>
          <p:spPr>
            <a:xfrm>
              <a:off x="1172673" y="2662945"/>
              <a:ext cx="54846" cy="54846"/>
            </a:xfrm>
            <a:custGeom>
              <a:avLst/>
              <a:gdLst>
                <a:gd name="connsiteX0" fmla="*/ 345 w 54846"/>
                <a:gd name="connsiteY0" fmla="*/ 153 h 54846"/>
                <a:gd name="connsiteX1" fmla="*/ 55192 w 54846"/>
                <a:gd name="connsiteY1" fmla="*/ 153 h 54846"/>
                <a:gd name="connsiteX2" fmla="*/ 55192 w 54846"/>
                <a:gd name="connsiteY2" fmla="*/ 55000 h 54846"/>
                <a:gd name="connsiteX3" fmla="*/ 345 w 54846"/>
                <a:gd name="connsiteY3" fmla="*/ 5500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45" y="153"/>
                  </a:moveTo>
                  <a:lnTo>
                    <a:pt x="55192" y="153"/>
                  </a:lnTo>
                  <a:lnTo>
                    <a:pt x="55192" y="55000"/>
                  </a:lnTo>
                  <a:lnTo>
                    <a:pt x="345" y="5500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Volný tvar: obrazec 35">
              <a:extLst>
                <a:ext uri="{FF2B5EF4-FFF2-40B4-BE49-F238E27FC236}">
                  <a16:creationId xmlns:a16="http://schemas.microsoft.com/office/drawing/2014/main" id="{8B238C21-18AF-D668-619C-0158AC19F4A0}"/>
                </a:ext>
              </a:extLst>
            </p:cNvPr>
            <p:cNvSpPr/>
            <p:nvPr/>
          </p:nvSpPr>
          <p:spPr>
            <a:xfrm>
              <a:off x="1225922" y="2662945"/>
              <a:ext cx="54846" cy="54846"/>
            </a:xfrm>
            <a:custGeom>
              <a:avLst/>
              <a:gdLst>
                <a:gd name="connsiteX0" fmla="*/ 369 w 54846"/>
                <a:gd name="connsiteY0" fmla="*/ 153 h 54846"/>
                <a:gd name="connsiteX1" fmla="*/ 55216 w 54846"/>
                <a:gd name="connsiteY1" fmla="*/ 153 h 54846"/>
                <a:gd name="connsiteX2" fmla="*/ 55216 w 54846"/>
                <a:gd name="connsiteY2" fmla="*/ 55000 h 54846"/>
                <a:gd name="connsiteX3" fmla="*/ 369 w 54846"/>
                <a:gd name="connsiteY3" fmla="*/ 5500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69" y="153"/>
                  </a:moveTo>
                  <a:lnTo>
                    <a:pt x="55216" y="153"/>
                  </a:lnTo>
                  <a:lnTo>
                    <a:pt x="55216" y="55000"/>
                  </a:lnTo>
                  <a:lnTo>
                    <a:pt x="369" y="5500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Volný tvar: obrazec 36">
              <a:extLst>
                <a:ext uri="{FF2B5EF4-FFF2-40B4-BE49-F238E27FC236}">
                  <a16:creationId xmlns:a16="http://schemas.microsoft.com/office/drawing/2014/main" id="{8BC9A00B-77C6-97C8-9925-57A7CF2C21E2}"/>
                </a:ext>
              </a:extLst>
            </p:cNvPr>
            <p:cNvSpPr/>
            <p:nvPr/>
          </p:nvSpPr>
          <p:spPr>
            <a:xfrm>
              <a:off x="1279171" y="2662945"/>
              <a:ext cx="54846" cy="54846"/>
            </a:xfrm>
            <a:custGeom>
              <a:avLst/>
              <a:gdLst>
                <a:gd name="connsiteX0" fmla="*/ 393 w 54846"/>
                <a:gd name="connsiteY0" fmla="*/ 153 h 54846"/>
                <a:gd name="connsiteX1" fmla="*/ 55240 w 54846"/>
                <a:gd name="connsiteY1" fmla="*/ 153 h 54846"/>
                <a:gd name="connsiteX2" fmla="*/ 55240 w 54846"/>
                <a:gd name="connsiteY2" fmla="*/ 55000 h 54846"/>
                <a:gd name="connsiteX3" fmla="*/ 393 w 54846"/>
                <a:gd name="connsiteY3" fmla="*/ 5500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93" y="153"/>
                  </a:moveTo>
                  <a:lnTo>
                    <a:pt x="55240" y="153"/>
                  </a:lnTo>
                  <a:lnTo>
                    <a:pt x="55240" y="55000"/>
                  </a:lnTo>
                  <a:lnTo>
                    <a:pt x="393" y="5500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Volný tvar: obrazec 37">
              <a:extLst>
                <a:ext uri="{FF2B5EF4-FFF2-40B4-BE49-F238E27FC236}">
                  <a16:creationId xmlns:a16="http://schemas.microsoft.com/office/drawing/2014/main" id="{37017B48-6354-DB35-EBA7-2B652CE25B86}"/>
                </a:ext>
              </a:extLst>
            </p:cNvPr>
            <p:cNvSpPr/>
            <p:nvPr/>
          </p:nvSpPr>
          <p:spPr>
            <a:xfrm>
              <a:off x="1385668" y="2662945"/>
              <a:ext cx="54846" cy="54846"/>
            </a:xfrm>
            <a:custGeom>
              <a:avLst/>
              <a:gdLst>
                <a:gd name="connsiteX0" fmla="*/ 441 w 54846"/>
                <a:gd name="connsiteY0" fmla="*/ 153 h 54846"/>
                <a:gd name="connsiteX1" fmla="*/ 55288 w 54846"/>
                <a:gd name="connsiteY1" fmla="*/ 153 h 54846"/>
                <a:gd name="connsiteX2" fmla="*/ 55288 w 54846"/>
                <a:gd name="connsiteY2" fmla="*/ 55000 h 54846"/>
                <a:gd name="connsiteX3" fmla="*/ 441 w 54846"/>
                <a:gd name="connsiteY3" fmla="*/ 5500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41" y="153"/>
                  </a:moveTo>
                  <a:lnTo>
                    <a:pt x="55288" y="153"/>
                  </a:lnTo>
                  <a:lnTo>
                    <a:pt x="55288" y="55000"/>
                  </a:lnTo>
                  <a:lnTo>
                    <a:pt x="441" y="5500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Volný tvar: obrazec 38">
              <a:extLst>
                <a:ext uri="{FF2B5EF4-FFF2-40B4-BE49-F238E27FC236}">
                  <a16:creationId xmlns:a16="http://schemas.microsoft.com/office/drawing/2014/main" id="{40CACF08-93FE-DA15-11E9-D3BEA9F29B6A}"/>
                </a:ext>
              </a:extLst>
            </p:cNvPr>
            <p:cNvSpPr/>
            <p:nvPr/>
          </p:nvSpPr>
          <p:spPr>
            <a:xfrm>
              <a:off x="1438917" y="2662945"/>
              <a:ext cx="54846" cy="54846"/>
            </a:xfrm>
            <a:custGeom>
              <a:avLst/>
              <a:gdLst>
                <a:gd name="connsiteX0" fmla="*/ 465 w 54846"/>
                <a:gd name="connsiteY0" fmla="*/ 153 h 54846"/>
                <a:gd name="connsiteX1" fmla="*/ 55312 w 54846"/>
                <a:gd name="connsiteY1" fmla="*/ 153 h 54846"/>
                <a:gd name="connsiteX2" fmla="*/ 55312 w 54846"/>
                <a:gd name="connsiteY2" fmla="*/ 55000 h 54846"/>
                <a:gd name="connsiteX3" fmla="*/ 465 w 54846"/>
                <a:gd name="connsiteY3" fmla="*/ 5500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65" y="153"/>
                  </a:moveTo>
                  <a:lnTo>
                    <a:pt x="55312" y="153"/>
                  </a:lnTo>
                  <a:lnTo>
                    <a:pt x="55312" y="55000"/>
                  </a:lnTo>
                  <a:lnTo>
                    <a:pt x="465" y="5500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Volný tvar: obrazec 39">
              <a:extLst>
                <a:ext uri="{FF2B5EF4-FFF2-40B4-BE49-F238E27FC236}">
                  <a16:creationId xmlns:a16="http://schemas.microsoft.com/office/drawing/2014/main" id="{94CF792B-8F88-327A-CA43-C29ABC60D63C}"/>
                </a:ext>
              </a:extLst>
            </p:cNvPr>
            <p:cNvSpPr/>
            <p:nvPr/>
          </p:nvSpPr>
          <p:spPr>
            <a:xfrm>
              <a:off x="1492166" y="2662945"/>
              <a:ext cx="54846" cy="54846"/>
            </a:xfrm>
            <a:custGeom>
              <a:avLst/>
              <a:gdLst>
                <a:gd name="connsiteX0" fmla="*/ 489 w 54846"/>
                <a:gd name="connsiteY0" fmla="*/ 153 h 54846"/>
                <a:gd name="connsiteX1" fmla="*/ 55336 w 54846"/>
                <a:gd name="connsiteY1" fmla="*/ 153 h 54846"/>
                <a:gd name="connsiteX2" fmla="*/ 55336 w 54846"/>
                <a:gd name="connsiteY2" fmla="*/ 55000 h 54846"/>
                <a:gd name="connsiteX3" fmla="*/ 489 w 54846"/>
                <a:gd name="connsiteY3" fmla="*/ 5500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89" y="153"/>
                  </a:moveTo>
                  <a:lnTo>
                    <a:pt x="55336" y="153"/>
                  </a:lnTo>
                  <a:lnTo>
                    <a:pt x="55336" y="55000"/>
                  </a:lnTo>
                  <a:lnTo>
                    <a:pt x="489" y="5500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Volný tvar: obrazec 40">
              <a:extLst>
                <a:ext uri="{FF2B5EF4-FFF2-40B4-BE49-F238E27FC236}">
                  <a16:creationId xmlns:a16="http://schemas.microsoft.com/office/drawing/2014/main" id="{177DBB45-E5BD-5BF1-40F2-2B4996FE9501}"/>
                </a:ext>
              </a:extLst>
            </p:cNvPr>
            <p:cNvSpPr/>
            <p:nvPr/>
          </p:nvSpPr>
          <p:spPr>
            <a:xfrm>
              <a:off x="1545415" y="2662945"/>
              <a:ext cx="54846" cy="54846"/>
            </a:xfrm>
            <a:custGeom>
              <a:avLst/>
              <a:gdLst>
                <a:gd name="connsiteX0" fmla="*/ 513 w 54846"/>
                <a:gd name="connsiteY0" fmla="*/ 153 h 54846"/>
                <a:gd name="connsiteX1" fmla="*/ 55360 w 54846"/>
                <a:gd name="connsiteY1" fmla="*/ 153 h 54846"/>
                <a:gd name="connsiteX2" fmla="*/ 55360 w 54846"/>
                <a:gd name="connsiteY2" fmla="*/ 55000 h 54846"/>
                <a:gd name="connsiteX3" fmla="*/ 513 w 54846"/>
                <a:gd name="connsiteY3" fmla="*/ 5500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13" y="153"/>
                  </a:moveTo>
                  <a:lnTo>
                    <a:pt x="55360" y="153"/>
                  </a:lnTo>
                  <a:lnTo>
                    <a:pt x="55360" y="55000"/>
                  </a:lnTo>
                  <a:lnTo>
                    <a:pt x="513" y="5500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Volný tvar: obrazec 41">
              <a:extLst>
                <a:ext uri="{FF2B5EF4-FFF2-40B4-BE49-F238E27FC236}">
                  <a16:creationId xmlns:a16="http://schemas.microsoft.com/office/drawing/2014/main" id="{91548451-2E89-428C-B025-9F4BE6AFE92C}"/>
                </a:ext>
              </a:extLst>
            </p:cNvPr>
            <p:cNvSpPr/>
            <p:nvPr/>
          </p:nvSpPr>
          <p:spPr>
            <a:xfrm>
              <a:off x="1598664" y="2662945"/>
              <a:ext cx="54846" cy="54846"/>
            </a:xfrm>
            <a:custGeom>
              <a:avLst/>
              <a:gdLst>
                <a:gd name="connsiteX0" fmla="*/ 537 w 54846"/>
                <a:gd name="connsiteY0" fmla="*/ 153 h 54846"/>
                <a:gd name="connsiteX1" fmla="*/ 55384 w 54846"/>
                <a:gd name="connsiteY1" fmla="*/ 153 h 54846"/>
                <a:gd name="connsiteX2" fmla="*/ 55384 w 54846"/>
                <a:gd name="connsiteY2" fmla="*/ 55000 h 54846"/>
                <a:gd name="connsiteX3" fmla="*/ 537 w 54846"/>
                <a:gd name="connsiteY3" fmla="*/ 5500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37" y="153"/>
                  </a:moveTo>
                  <a:lnTo>
                    <a:pt x="55384" y="153"/>
                  </a:lnTo>
                  <a:lnTo>
                    <a:pt x="55384" y="55000"/>
                  </a:lnTo>
                  <a:lnTo>
                    <a:pt x="537" y="5500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Volný tvar: obrazec 42">
              <a:extLst>
                <a:ext uri="{FF2B5EF4-FFF2-40B4-BE49-F238E27FC236}">
                  <a16:creationId xmlns:a16="http://schemas.microsoft.com/office/drawing/2014/main" id="{FA3FC50A-6173-F4FE-DE90-544BA4149402}"/>
                </a:ext>
              </a:extLst>
            </p:cNvPr>
            <p:cNvSpPr/>
            <p:nvPr/>
          </p:nvSpPr>
          <p:spPr>
            <a:xfrm>
              <a:off x="959678" y="2716194"/>
              <a:ext cx="54846" cy="54846"/>
            </a:xfrm>
            <a:custGeom>
              <a:avLst/>
              <a:gdLst>
                <a:gd name="connsiteX0" fmla="*/ 249 w 54846"/>
                <a:gd name="connsiteY0" fmla="*/ 177 h 54846"/>
                <a:gd name="connsiteX1" fmla="*/ 55096 w 54846"/>
                <a:gd name="connsiteY1" fmla="*/ 177 h 54846"/>
                <a:gd name="connsiteX2" fmla="*/ 55096 w 54846"/>
                <a:gd name="connsiteY2" fmla="*/ 55024 h 54846"/>
                <a:gd name="connsiteX3" fmla="*/ 249 w 54846"/>
                <a:gd name="connsiteY3" fmla="*/ 5502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49" y="177"/>
                  </a:moveTo>
                  <a:lnTo>
                    <a:pt x="55096" y="177"/>
                  </a:lnTo>
                  <a:lnTo>
                    <a:pt x="55096" y="55024"/>
                  </a:lnTo>
                  <a:lnTo>
                    <a:pt x="249" y="5502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Volný tvar: obrazec 43">
              <a:extLst>
                <a:ext uri="{FF2B5EF4-FFF2-40B4-BE49-F238E27FC236}">
                  <a16:creationId xmlns:a16="http://schemas.microsoft.com/office/drawing/2014/main" id="{C1C78A89-D387-A2F4-2D96-B444129922FD}"/>
                </a:ext>
              </a:extLst>
            </p:cNvPr>
            <p:cNvSpPr/>
            <p:nvPr/>
          </p:nvSpPr>
          <p:spPr>
            <a:xfrm>
              <a:off x="1012927" y="2716194"/>
              <a:ext cx="54846" cy="54846"/>
            </a:xfrm>
            <a:custGeom>
              <a:avLst/>
              <a:gdLst>
                <a:gd name="connsiteX0" fmla="*/ 273 w 54846"/>
                <a:gd name="connsiteY0" fmla="*/ 177 h 54846"/>
                <a:gd name="connsiteX1" fmla="*/ 55120 w 54846"/>
                <a:gd name="connsiteY1" fmla="*/ 177 h 54846"/>
                <a:gd name="connsiteX2" fmla="*/ 55120 w 54846"/>
                <a:gd name="connsiteY2" fmla="*/ 55024 h 54846"/>
                <a:gd name="connsiteX3" fmla="*/ 273 w 54846"/>
                <a:gd name="connsiteY3" fmla="*/ 5502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73" y="177"/>
                  </a:moveTo>
                  <a:lnTo>
                    <a:pt x="55120" y="177"/>
                  </a:lnTo>
                  <a:lnTo>
                    <a:pt x="55120" y="55024"/>
                  </a:lnTo>
                  <a:lnTo>
                    <a:pt x="273" y="5502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Volný tvar: obrazec 44">
              <a:extLst>
                <a:ext uri="{FF2B5EF4-FFF2-40B4-BE49-F238E27FC236}">
                  <a16:creationId xmlns:a16="http://schemas.microsoft.com/office/drawing/2014/main" id="{B006A3DF-C423-C6BE-BA64-49810E4C2D61}"/>
                </a:ext>
              </a:extLst>
            </p:cNvPr>
            <p:cNvSpPr/>
            <p:nvPr/>
          </p:nvSpPr>
          <p:spPr>
            <a:xfrm>
              <a:off x="1172673" y="2716194"/>
              <a:ext cx="54846" cy="54846"/>
            </a:xfrm>
            <a:custGeom>
              <a:avLst/>
              <a:gdLst>
                <a:gd name="connsiteX0" fmla="*/ 345 w 54846"/>
                <a:gd name="connsiteY0" fmla="*/ 177 h 54846"/>
                <a:gd name="connsiteX1" fmla="*/ 55192 w 54846"/>
                <a:gd name="connsiteY1" fmla="*/ 177 h 54846"/>
                <a:gd name="connsiteX2" fmla="*/ 55192 w 54846"/>
                <a:gd name="connsiteY2" fmla="*/ 55024 h 54846"/>
                <a:gd name="connsiteX3" fmla="*/ 345 w 54846"/>
                <a:gd name="connsiteY3" fmla="*/ 5502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45" y="177"/>
                  </a:moveTo>
                  <a:lnTo>
                    <a:pt x="55192" y="177"/>
                  </a:lnTo>
                  <a:lnTo>
                    <a:pt x="55192" y="55024"/>
                  </a:lnTo>
                  <a:lnTo>
                    <a:pt x="345" y="5502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Volný tvar: obrazec 45">
              <a:extLst>
                <a:ext uri="{FF2B5EF4-FFF2-40B4-BE49-F238E27FC236}">
                  <a16:creationId xmlns:a16="http://schemas.microsoft.com/office/drawing/2014/main" id="{ADA85E9A-47FD-41F4-164A-3CB6E7F39781}"/>
                </a:ext>
              </a:extLst>
            </p:cNvPr>
            <p:cNvSpPr/>
            <p:nvPr/>
          </p:nvSpPr>
          <p:spPr>
            <a:xfrm>
              <a:off x="1225922" y="2716194"/>
              <a:ext cx="54846" cy="54846"/>
            </a:xfrm>
            <a:custGeom>
              <a:avLst/>
              <a:gdLst>
                <a:gd name="connsiteX0" fmla="*/ 369 w 54846"/>
                <a:gd name="connsiteY0" fmla="*/ 177 h 54846"/>
                <a:gd name="connsiteX1" fmla="*/ 55216 w 54846"/>
                <a:gd name="connsiteY1" fmla="*/ 177 h 54846"/>
                <a:gd name="connsiteX2" fmla="*/ 55216 w 54846"/>
                <a:gd name="connsiteY2" fmla="*/ 55024 h 54846"/>
                <a:gd name="connsiteX3" fmla="*/ 369 w 54846"/>
                <a:gd name="connsiteY3" fmla="*/ 5502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69" y="177"/>
                  </a:moveTo>
                  <a:lnTo>
                    <a:pt x="55216" y="177"/>
                  </a:lnTo>
                  <a:lnTo>
                    <a:pt x="55216" y="55024"/>
                  </a:lnTo>
                  <a:lnTo>
                    <a:pt x="369" y="5502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Volný tvar: obrazec 46">
              <a:extLst>
                <a:ext uri="{FF2B5EF4-FFF2-40B4-BE49-F238E27FC236}">
                  <a16:creationId xmlns:a16="http://schemas.microsoft.com/office/drawing/2014/main" id="{D1432FC9-2592-11F3-1EF4-913615376A83}"/>
                </a:ext>
              </a:extLst>
            </p:cNvPr>
            <p:cNvSpPr/>
            <p:nvPr/>
          </p:nvSpPr>
          <p:spPr>
            <a:xfrm>
              <a:off x="1279171" y="2716194"/>
              <a:ext cx="54846" cy="54846"/>
            </a:xfrm>
            <a:custGeom>
              <a:avLst/>
              <a:gdLst>
                <a:gd name="connsiteX0" fmla="*/ 393 w 54846"/>
                <a:gd name="connsiteY0" fmla="*/ 177 h 54846"/>
                <a:gd name="connsiteX1" fmla="*/ 55240 w 54846"/>
                <a:gd name="connsiteY1" fmla="*/ 177 h 54846"/>
                <a:gd name="connsiteX2" fmla="*/ 55240 w 54846"/>
                <a:gd name="connsiteY2" fmla="*/ 55024 h 54846"/>
                <a:gd name="connsiteX3" fmla="*/ 393 w 54846"/>
                <a:gd name="connsiteY3" fmla="*/ 5502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93" y="177"/>
                  </a:moveTo>
                  <a:lnTo>
                    <a:pt x="55240" y="177"/>
                  </a:lnTo>
                  <a:lnTo>
                    <a:pt x="55240" y="55024"/>
                  </a:lnTo>
                  <a:lnTo>
                    <a:pt x="393" y="5502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Volný tvar: obrazec 47">
              <a:extLst>
                <a:ext uri="{FF2B5EF4-FFF2-40B4-BE49-F238E27FC236}">
                  <a16:creationId xmlns:a16="http://schemas.microsoft.com/office/drawing/2014/main" id="{1AC76B68-C891-8B58-2D94-26004052A887}"/>
                </a:ext>
              </a:extLst>
            </p:cNvPr>
            <p:cNvSpPr/>
            <p:nvPr/>
          </p:nvSpPr>
          <p:spPr>
            <a:xfrm>
              <a:off x="1385668" y="2716194"/>
              <a:ext cx="54846" cy="54846"/>
            </a:xfrm>
            <a:custGeom>
              <a:avLst/>
              <a:gdLst>
                <a:gd name="connsiteX0" fmla="*/ 441 w 54846"/>
                <a:gd name="connsiteY0" fmla="*/ 177 h 54846"/>
                <a:gd name="connsiteX1" fmla="*/ 55288 w 54846"/>
                <a:gd name="connsiteY1" fmla="*/ 177 h 54846"/>
                <a:gd name="connsiteX2" fmla="*/ 55288 w 54846"/>
                <a:gd name="connsiteY2" fmla="*/ 55024 h 54846"/>
                <a:gd name="connsiteX3" fmla="*/ 441 w 54846"/>
                <a:gd name="connsiteY3" fmla="*/ 5502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41" y="177"/>
                  </a:moveTo>
                  <a:lnTo>
                    <a:pt x="55288" y="177"/>
                  </a:lnTo>
                  <a:lnTo>
                    <a:pt x="55288" y="55024"/>
                  </a:lnTo>
                  <a:lnTo>
                    <a:pt x="441" y="5502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Volný tvar: obrazec 48">
              <a:extLst>
                <a:ext uri="{FF2B5EF4-FFF2-40B4-BE49-F238E27FC236}">
                  <a16:creationId xmlns:a16="http://schemas.microsoft.com/office/drawing/2014/main" id="{127BC616-333B-384A-FF69-9A4DB02FC54F}"/>
                </a:ext>
              </a:extLst>
            </p:cNvPr>
            <p:cNvSpPr/>
            <p:nvPr/>
          </p:nvSpPr>
          <p:spPr>
            <a:xfrm>
              <a:off x="1438917" y="2716194"/>
              <a:ext cx="54846" cy="54846"/>
            </a:xfrm>
            <a:custGeom>
              <a:avLst/>
              <a:gdLst>
                <a:gd name="connsiteX0" fmla="*/ 465 w 54846"/>
                <a:gd name="connsiteY0" fmla="*/ 177 h 54846"/>
                <a:gd name="connsiteX1" fmla="*/ 55312 w 54846"/>
                <a:gd name="connsiteY1" fmla="*/ 177 h 54846"/>
                <a:gd name="connsiteX2" fmla="*/ 55312 w 54846"/>
                <a:gd name="connsiteY2" fmla="*/ 55024 h 54846"/>
                <a:gd name="connsiteX3" fmla="*/ 465 w 54846"/>
                <a:gd name="connsiteY3" fmla="*/ 5502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65" y="177"/>
                  </a:moveTo>
                  <a:lnTo>
                    <a:pt x="55312" y="177"/>
                  </a:lnTo>
                  <a:lnTo>
                    <a:pt x="55312" y="55024"/>
                  </a:lnTo>
                  <a:lnTo>
                    <a:pt x="465" y="5502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Volný tvar: obrazec 49">
              <a:extLst>
                <a:ext uri="{FF2B5EF4-FFF2-40B4-BE49-F238E27FC236}">
                  <a16:creationId xmlns:a16="http://schemas.microsoft.com/office/drawing/2014/main" id="{D82FBAEA-4153-E380-10AA-0355E23918AB}"/>
                </a:ext>
              </a:extLst>
            </p:cNvPr>
            <p:cNvSpPr/>
            <p:nvPr/>
          </p:nvSpPr>
          <p:spPr>
            <a:xfrm>
              <a:off x="1598664" y="2716194"/>
              <a:ext cx="54846" cy="54846"/>
            </a:xfrm>
            <a:custGeom>
              <a:avLst/>
              <a:gdLst>
                <a:gd name="connsiteX0" fmla="*/ 537 w 54846"/>
                <a:gd name="connsiteY0" fmla="*/ 177 h 54846"/>
                <a:gd name="connsiteX1" fmla="*/ 55384 w 54846"/>
                <a:gd name="connsiteY1" fmla="*/ 177 h 54846"/>
                <a:gd name="connsiteX2" fmla="*/ 55384 w 54846"/>
                <a:gd name="connsiteY2" fmla="*/ 55024 h 54846"/>
                <a:gd name="connsiteX3" fmla="*/ 537 w 54846"/>
                <a:gd name="connsiteY3" fmla="*/ 5502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37" y="177"/>
                  </a:moveTo>
                  <a:lnTo>
                    <a:pt x="55384" y="177"/>
                  </a:lnTo>
                  <a:lnTo>
                    <a:pt x="55384" y="55024"/>
                  </a:lnTo>
                  <a:lnTo>
                    <a:pt x="537" y="5502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Volný tvar: obrazec 50">
              <a:extLst>
                <a:ext uri="{FF2B5EF4-FFF2-40B4-BE49-F238E27FC236}">
                  <a16:creationId xmlns:a16="http://schemas.microsoft.com/office/drawing/2014/main" id="{5718BAE5-16B1-73E7-0A97-E097D97E6880}"/>
                </a:ext>
              </a:extLst>
            </p:cNvPr>
            <p:cNvSpPr/>
            <p:nvPr/>
          </p:nvSpPr>
          <p:spPr>
            <a:xfrm>
              <a:off x="959678" y="2769443"/>
              <a:ext cx="54846" cy="54846"/>
            </a:xfrm>
            <a:custGeom>
              <a:avLst/>
              <a:gdLst>
                <a:gd name="connsiteX0" fmla="*/ 249 w 54846"/>
                <a:gd name="connsiteY0" fmla="*/ 201 h 54846"/>
                <a:gd name="connsiteX1" fmla="*/ 55096 w 54846"/>
                <a:gd name="connsiteY1" fmla="*/ 201 h 54846"/>
                <a:gd name="connsiteX2" fmla="*/ 55096 w 54846"/>
                <a:gd name="connsiteY2" fmla="*/ 55048 h 54846"/>
                <a:gd name="connsiteX3" fmla="*/ 249 w 54846"/>
                <a:gd name="connsiteY3" fmla="*/ 5504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49" y="201"/>
                  </a:moveTo>
                  <a:lnTo>
                    <a:pt x="55096" y="201"/>
                  </a:lnTo>
                  <a:lnTo>
                    <a:pt x="55096" y="55048"/>
                  </a:lnTo>
                  <a:lnTo>
                    <a:pt x="249" y="5504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Volný tvar: obrazec 51">
              <a:extLst>
                <a:ext uri="{FF2B5EF4-FFF2-40B4-BE49-F238E27FC236}">
                  <a16:creationId xmlns:a16="http://schemas.microsoft.com/office/drawing/2014/main" id="{968A4B65-3A76-C98F-423A-DA42115EE7B5}"/>
                </a:ext>
              </a:extLst>
            </p:cNvPr>
            <p:cNvSpPr/>
            <p:nvPr/>
          </p:nvSpPr>
          <p:spPr>
            <a:xfrm>
              <a:off x="1066175" y="2769443"/>
              <a:ext cx="54846" cy="54846"/>
            </a:xfrm>
            <a:custGeom>
              <a:avLst/>
              <a:gdLst>
                <a:gd name="connsiteX0" fmla="*/ 297 w 54846"/>
                <a:gd name="connsiteY0" fmla="*/ 201 h 54846"/>
                <a:gd name="connsiteX1" fmla="*/ 55144 w 54846"/>
                <a:gd name="connsiteY1" fmla="*/ 201 h 54846"/>
                <a:gd name="connsiteX2" fmla="*/ 55144 w 54846"/>
                <a:gd name="connsiteY2" fmla="*/ 55048 h 54846"/>
                <a:gd name="connsiteX3" fmla="*/ 297 w 54846"/>
                <a:gd name="connsiteY3" fmla="*/ 5504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97" y="201"/>
                  </a:moveTo>
                  <a:lnTo>
                    <a:pt x="55144" y="201"/>
                  </a:lnTo>
                  <a:lnTo>
                    <a:pt x="55144" y="55048"/>
                  </a:lnTo>
                  <a:lnTo>
                    <a:pt x="297" y="5504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Volný tvar: obrazec 52">
              <a:extLst>
                <a:ext uri="{FF2B5EF4-FFF2-40B4-BE49-F238E27FC236}">
                  <a16:creationId xmlns:a16="http://schemas.microsoft.com/office/drawing/2014/main" id="{6BA69302-FDCC-6095-AD6D-1C2E0779E701}"/>
                </a:ext>
              </a:extLst>
            </p:cNvPr>
            <p:cNvSpPr/>
            <p:nvPr/>
          </p:nvSpPr>
          <p:spPr>
            <a:xfrm>
              <a:off x="1172673" y="2769443"/>
              <a:ext cx="54846" cy="54846"/>
            </a:xfrm>
            <a:custGeom>
              <a:avLst/>
              <a:gdLst>
                <a:gd name="connsiteX0" fmla="*/ 345 w 54846"/>
                <a:gd name="connsiteY0" fmla="*/ 201 h 54846"/>
                <a:gd name="connsiteX1" fmla="*/ 55192 w 54846"/>
                <a:gd name="connsiteY1" fmla="*/ 201 h 54846"/>
                <a:gd name="connsiteX2" fmla="*/ 55192 w 54846"/>
                <a:gd name="connsiteY2" fmla="*/ 55048 h 54846"/>
                <a:gd name="connsiteX3" fmla="*/ 345 w 54846"/>
                <a:gd name="connsiteY3" fmla="*/ 5504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45" y="201"/>
                  </a:moveTo>
                  <a:lnTo>
                    <a:pt x="55192" y="201"/>
                  </a:lnTo>
                  <a:lnTo>
                    <a:pt x="55192" y="55048"/>
                  </a:lnTo>
                  <a:lnTo>
                    <a:pt x="345" y="5504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Volný tvar: obrazec 53">
              <a:extLst>
                <a:ext uri="{FF2B5EF4-FFF2-40B4-BE49-F238E27FC236}">
                  <a16:creationId xmlns:a16="http://schemas.microsoft.com/office/drawing/2014/main" id="{271394A8-4D5E-6DAC-80AA-036ADEC7BD9F}"/>
                </a:ext>
              </a:extLst>
            </p:cNvPr>
            <p:cNvSpPr/>
            <p:nvPr/>
          </p:nvSpPr>
          <p:spPr>
            <a:xfrm>
              <a:off x="1279171" y="2769443"/>
              <a:ext cx="54846" cy="54846"/>
            </a:xfrm>
            <a:custGeom>
              <a:avLst/>
              <a:gdLst>
                <a:gd name="connsiteX0" fmla="*/ 393 w 54846"/>
                <a:gd name="connsiteY0" fmla="*/ 201 h 54846"/>
                <a:gd name="connsiteX1" fmla="*/ 55240 w 54846"/>
                <a:gd name="connsiteY1" fmla="*/ 201 h 54846"/>
                <a:gd name="connsiteX2" fmla="*/ 55240 w 54846"/>
                <a:gd name="connsiteY2" fmla="*/ 55048 h 54846"/>
                <a:gd name="connsiteX3" fmla="*/ 393 w 54846"/>
                <a:gd name="connsiteY3" fmla="*/ 5504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93" y="201"/>
                  </a:moveTo>
                  <a:lnTo>
                    <a:pt x="55240" y="201"/>
                  </a:lnTo>
                  <a:lnTo>
                    <a:pt x="55240" y="55048"/>
                  </a:lnTo>
                  <a:lnTo>
                    <a:pt x="393" y="5504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Volný tvar: obrazec 54">
              <a:extLst>
                <a:ext uri="{FF2B5EF4-FFF2-40B4-BE49-F238E27FC236}">
                  <a16:creationId xmlns:a16="http://schemas.microsoft.com/office/drawing/2014/main" id="{978FC5EC-F61F-2EC2-EAEC-1CD9ABD8DF70}"/>
                </a:ext>
              </a:extLst>
            </p:cNvPr>
            <p:cNvSpPr/>
            <p:nvPr/>
          </p:nvSpPr>
          <p:spPr>
            <a:xfrm>
              <a:off x="1385668" y="2769443"/>
              <a:ext cx="54846" cy="54846"/>
            </a:xfrm>
            <a:custGeom>
              <a:avLst/>
              <a:gdLst>
                <a:gd name="connsiteX0" fmla="*/ 441 w 54846"/>
                <a:gd name="connsiteY0" fmla="*/ 201 h 54846"/>
                <a:gd name="connsiteX1" fmla="*/ 55288 w 54846"/>
                <a:gd name="connsiteY1" fmla="*/ 201 h 54846"/>
                <a:gd name="connsiteX2" fmla="*/ 55288 w 54846"/>
                <a:gd name="connsiteY2" fmla="*/ 55048 h 54846"/>
                <a:gd name="connsiteX3" fmla="*/ 441 w 54846"/>
                <a:gd name="connsiteY3" fmla="*/ 5504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41" y="201"/>
                  </a:moveTo>
                  <a:lnTo>
                    <a:pt x="55288" y="201"/>
                  </a:lnTo>
                  <a:lnTo>
                    <a:pt x="55288" y="55048"/>
                  </a:lnTo>
                  <a:lnTo>
                    <a:pt x="441" y="5504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Volný tvar: obrazec 55">
              <a:extLst>
                <a:ext uri="{FF2B5EF4-FFF2-40B4-BE49-F238E27FC236}">
                  <a16:creationId xmlns:a16="http://schemas.microsoft.com/office/drawing/2014/main" id="{B48B8B71-7710-F5E5-7CDD-ACD2A37C586C}"/>
                </a:ext>
              </a:extLst>
            </p:cNvPr>
            <p:cNvSpPr/>
            <p:nvPr/>
          </p:nvSpPr>
          <p:spPr>
            <a:xfrm>
              <a:off x="1492166" y="2769443"/>
              <a:ext cx="54846" cy="54846"/>
            </a:xfrm>
            <a:custGeom>
              <a:avLst/>
              <a:gdLst>
                <a:gd name="connsiteX0" fmla="*/ 489 w 54846"/>
                <a:gd name="connsiteY0" fmla="*/ 201 h 54846"/>
                <a:gd name="connsiteX1" fmla="*/ 55336 w 54846"/>
                <a:gd name="connsiteY1" fmla="*/ 201 h 54846"/>
                <a:gd name="connsiteX2" fmla="*/ 55336 w 54846"/>
                <a:gd name="connsiteY2" fmla="*/ 55048 h 54846"/>
                <a:gd name="connsiteX3" fmla="*/ 489 w 54846"/>
                <a:gd name="connsiteY3" fmla="*/ 5504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89" y="201"/>
                  </a:moveTo>
                  <a:lnTo>
                    <a:pt x="55336" y="201"/>
                  </a:lnTo>
                  <a:lnTo>
                    <a:pt x="55336" y="55048"/>
                  </a:lnTo>
                  <a:lnTo>
                    <a:pt x="489" y="5504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Volný tvar: obrazec 56">
              <a:extLst>
                <a:ext uri="{FF2B5EF4-FFF2-40B4-BE49-F238E27FC236}">
                  <a16:creationId xmlns:a16="http://schemas.microsoft.com/office/drawing/2014/main" id="{B9C9CCF9-DAFF-1BD4-2275-66FE7DD80D8B}"/>
                </a:ext>
              </a:extLst>
            </p:cNvPr>
            <p:cNvSpPr/>
            <p:nvPr/>
          </p:nvSpPr>
          <p:spPr>
            <a:xfrm>
              <a:off x="1598664" y="2769443"/>
              <a:ext cx="54846" cy="54846"/>
            </a:xfrm>
            <a:custGeom>
              <a:avLst/>
              <a:gdLst>
                <a:gd name="connsiteX0" fmla="*/ 537 w 54846"/>
                <a:gd name="connsiteY0" fmla="*/ 201 h 54846"/>
                <a:gd name="connsiteX1" fmla="*/ 55384 w 54846"/>
                <a:gd name="connsiteY1" fmla="*/ 201 h 54846"/>
                <a:gd name="connsiteX2" fmla="*/ 55384 w 54846"/>
                <a:gd name="connsiteY2" fmla="*/ 55048 h 54846"/>
                <a:gd name="connsiteX3" fmla="*/ 537 w 54846"/>
                <a:gd name="connsiteY3" fmla="*/ 5504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37" y="201"/>
                  </a:moveTo>
                  <a:lnTo>
                    <a:pt x="55384" y="201"/>
                  </a:lnTo>
                  <a:lnTo>
                    <a:pt x="55384" y="55048"/>
                  </a:lnTo>
                  <a:lnTo>
                    <a:pt x="537" y="5504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Volný tvar: obrazec 57">
              <a:extLst>
                <a:ext uri="{FF2B5EF4-FFF2-40B4-BE49-F238E27FC236}">
                  <a16:creationId xmlns:a16="http://schemas.microsoft.com/office/drawing/2014/main" id="{F56908B0-31B3-B723-1AAF-A4B868576FDF}"/>
                </a:ext>
              </a:extLst>
            </p:cNvPr>
            <p:cNvSpPr/>
            <p:nvPr/>
          </p:nvSpPr>
          <p:spPr>
            <a:xfrm>
              <a:off x="1066175" y="2822692"/>
              <a:ext cx="54846" cy="54846"/>
            </a:xfrm>
            <a:custGeom>
              <a:avLst/>
              <a:gdLst>
                <a:gd name="connsiteX0" fmla="*/ 297 w 54846"/>
                <a:gd name="connsiteY0" fmla="*/ 225 h 54846"/>
                <a:gd name="connsiteX1" fmla="*/ 55144 w 54846"/>
                <a:gd name="connsiteY1" fmla="*/ 225 h 54846"/>
                <a:gd name="connsiteX2" fmla="*/ 55144 w 54846"/>
                <a:gd name="connsiteY2" fmla="*/ 55072 h 54846"/>
                <a:gd name="connsiteX3" fmla="*/ 297 w 54846"/>
                <a:gd name="connsiteY3" fmla="*/ 5507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97" y="225"/>
                  </a:moveTo>
                  <a:lnTo>
                    <a:pt x="55144" y="225"/>
                  </a:lnTo>
                  <a:lnTo>
                    <a:pt x="55144" y="55072"/>
                  </a:lnTo>
                  <a:lnTo>
                    <a:pt x="297" y="5507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Volný tvar: obrazec 58">
              <a:extLst>
                <a:ext uri="{FF2B5EF4-FFF2-40B4-BE49-F238E27FC236}">
                  <a16:creationId xmlns:a16="http://schemas.microsoft.com/office/drawing/2014/main" id="{BA6CC107-3872-679E-0A08-AAD294E6316D}"/>
                </a:ext>
              </a:extLst>
            </p:cNvPr>
            <p:cNvSpPr/>
            <p:nvPr/>
          </p:nvSpPr>
          <p:spPr>
            <a:xfrm>
              <a:off x="1172673" y="2822692"/>
              <a:ext cx="54846" cy="54846"/>
            </a:xfrm>
            <a:custGeom>
              <a:avLst/>
              <a:gdLst>
                <a:gd name="connsiteX0" fmla="*/ 345 w 54846"/>
                <a:gd name="connsiteY0" fmla="*/ 225 h 54846"/>
                <a:gd name="connsiteX1" fmla="*/ 55192 w 54846"/>
                <a:gd name="connsiteY1" fmla="*/ 225 h 54846"/>
                <a:gd name="connsiteX2" fmla="*/ 55192 w 54846"/>
                <a:gd name="connsiteY2" fmla="*/ 55072 h 54846"/>
                <a:gd name="connsiteX3" fmla="*/ 345 w 54846"/>
                <a:gd name="connsiteY3" fmla="*/ 5507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45" y="225"/>
                  </a:moveTo>
                  <a:lnTo>
                    <a:pt x="55192" y="225"/>
                  </a:lnTo>
                  <a:lnTo>
                    <a:pt x="55192" y="55072"/>
                  </a:lnTo>
                  <a:lnTo>
                    <a:pt x="345" y="5507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Volný tvar: obrazec 59">
              <a:extLst>
                <a:ext uri="{FF2B5EF4-FFF2-40B4-BE49-F238E27FC236}">
                  <a16:creationId xmlns:a16="http://schemas.microsoft.com/office/drawing/2014/main" id="{65812B00-91E4-A67B-3671-20210BB8B597}"/>
                </a:ext>
              </a:extLst>
            </p:cNvPr>
            <p:cNvSpPr/>
            <p:nvPr/>
          </p:nvSpPr>
          <p:spPr>
            <a:xfrm>
              <a:off x="1225922" y="2822692"/>
              <a:ext cx="54846" cy="54846"/>
            </a:xfrm>
            <a:custGeom>
              <a:avLst/>
              <a:gdLst>
                <a:gd name="connsiteX0" fmla="*/ 369 w 54846"/>
                <a:gd name="connsiteY0" fmla="*/ 225 h 54846"/>
                <a:gd name="connsiteX1" fmla="*/ 55216 w 54846"/>
                <a:gd name="connsiteY1" fmla="*/ 225 h 54846"/>
                <a:gd name="connsiteX2" fmla="*/ 55216 w 54846"/>
                <a:gd name="connsiteY2" fmla="*/ 55072 h 54846"/>
                <a:gd name="connsiteX3" fmla="*/ 369 w 54846"/>
                <a:gd name="connsiteY3" fmla="*/ 5507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69" y="225"/>
                  </a:moveTo>
                  <a:lnTo>
                    <a:pt x="55216" y="225"/>
                  </a:lnTo>
                  <a:lnTo>
                    <a:pt x="55216" y="55072"/>
                  </a:lnTo>
                  <a:lnTo>
                    <a:pt x="369" y="5507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Volný tvar: obrazec 60">
              <a:extLst>
                <a:ext uri="{FF2B5EF4-FFF2-40B4-BE49-F238E27FC236}">
                  <a16:creationId xmlns:a16="http://schemas.microsoft.com/office/drawing/2014/main" id="{A9A93DE4-8AA0-56B0-4C9F-C15AF19B75D6}"/>
                </a:ext>
              </a:extLst>
            </p:cNvPr>
            <p:cNvSpPr/>
            <p:nvPr/>
          </p:nvSpPr>
          <p:spPr>
            <a:xfrm>
              <a:off x="1279171" y="2822692"/>
              <a:ext cx="54846" cy="54846"/>
            </a:xfrm>
            <a:custGeom>
              <a:avLst/>
              <a:gdLst>
                <a:gd name="connsiteX0" fmla="*/ 393 w 54846"/>
                <a:gd name="connsiteY0" fmla="*/ 225 h 54846"/>
                <a:gd name="connsiteX1" fmla="*/ 55240 w 54846"/>
                <a:gd name="connsiteY1" fmla="*/ 225 h 54846"/>
                <a:gd name="connsiteX2" fmla="*/ 55240 w 54846"/>
                <a:gd name="connsiteY2" fmla="*/ 55072 h 54846"/>
                <a:gd name="connsiteX3" fmla="*/ 393 w 54846"/>
                <a:gd name="connsiteY3" fmla="*/ 5507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93" y="225"/>
                  </a:moveTo>
                  <a:lnTo>
                    <a:pt x="55240" y="225"/>
                  </a:lnTo>
                  <a:lnTo>
                    <a:pt x="55240" y="55072"/>
                  </a:lnTo>
                  <a:lnTo>
                    <a:pt x="393" y="5507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Volný tvar: obrazec 61">
              <a:extLst>
                <a:ext uri="{FF2B5EF4-FFF2-40B4-BE49-F238E27FC236}">
                  <a16:creationId xmlns:a16="http://schemas.microsoft.com/office/drawing/2014/main" id="{0322AEE2-801F-BDCB-5B58-4B15B8378B2D}"/>
                </a:ext>
              </a:extLst>
            </p:cNvPr>
            <p:cNvSpPr/>
            <p:nvPr/>
          </p:nvSpPr>
          <p:spPr>
            <a:xfrm>
              <a:off x="1332419" y="2822692"/>
              <a:ext cx="54846" cy="54846"/>
            </a:xfrm>
            <a:custGeom>
              <a:avLst/>
              <a:gdLst>
                <a:gd name="connsiteX0" fmla="*/ 417 w 54846"/>
                <a:gd name="connsiteY0" fmla="*/ 225 h 54846"/>
                <a:gd name="connsiteX1" fmla="*/ 55264 w 54846"/>
                <a:gd name="connsiteY1" fmla="*/ 225 h 54846"/>
                <a:gd name="connsiteX2" fmla="*/ 55264 w 54846"/>
                <a:gd name="connsiteY2" fmla="*/ 55072 h 54846"/>
                <a:gd name="connsiteX3" fmla="*/ 417 w 54846"/>
                <a:gd name="connsiteY3" fmla="*/ 5507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17" y="225"/>
                  </a:moveTo>
                  <a:lnTo>
                    <a:pt x="55264" y="225"/>
                  </a:lnTo>
                  <a:lnTo>
                    <a:pt x="55264" y="55072"/>
                  </a:lnTo>
                  <a:lnTo>
                    <a:pt x="417" y="5507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Volný tvar: obrazec 62">
              <a:extLst>
                <a:ext uri="{FF2B5EF4-FFF2-40B4-BE49-F238E27FC236}">
                  <a16:creationId xmlns:a16="http://schemas.microsoft.com/office/drawing/2014/main" id="{0B8BA70F-5878-4EE4-B291-E847C363E604}"/>
                </a:ext>
              </a:extLst>
            </p:cNvPr>
            <p:cNvSpPr/>
            <p:nvPr/>
          </p:nvSpPr>
          <p:spPr>
            <a:xfrm>
              <a:off x="1385668" y="2822692"/>
              <a:ext cx="54846" cy="54846"/>
            </a:xfrm>
            <a:custGeom>
              <a:avLst/>
              <a:gdLst>
                <a:gd name="connsiteX0" fmla="*/ 441 w 54846"/>
                <a:gd name="connsiteY0" fmla="*/ 225 h 54846"/>
                <a:gd name="connsiteX1" fmla="*/ 55288 w 54846"/>
                <a:gd name="connsiteY1" fmla="*/ 225 h 54846"/>
                <a:gd name="connsiteX2" fmla="*/ 55288 w 54846"/>
                <a:gd name="connsiteY2" fmla="*/ 55072 h 54846"/>
                <a:gd name="connsiteX3" fmla="*/ 441 w 54846"/>
                <a:gd name="connsiteY3" fmla="*/ 5507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41" y="225"/>
                  </a:moveTo>
                  <a:lnTo>
                    <a:pt x="55288" y="225"/>
                  </a:lnTo>
                  <a:lnTo>
                    <a:pt x="55288" y="55072"/>
                  </a:lnTo>
                  <a:lnTo>
                    <a:pt x="441" y="5507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Volný tvar: obrazec 127">
              <a:extLst>
                <a:ext uri="{FF2B5EF4-FFF2-40B4-BE49-F238E27FC236}">
                  <a16:creationId xmlns:a16="http://schemas.microsoft.com/office/drawing/2014/main" id="{B8BC549A-5567-D7B8-1A70-18AF4660F319}"/>
                </a:ext>
              </a:extLst>
            </p:cNvPr>
            <p:cNvSpPr/>
            <p:nvPr/>
          </p:nvSpPr>
          <p:spPr>
            <a:xfrm>
              <a:off x="1438917" y="2822692"/>
              <a:ext cx="54846" cy="54846"/>
            </a:xfrm>
            <a:custGeom>
              <a:avLst/>
              <a:gdLst>
                <a:gd name="connsiteX0" fmla="*/ 465 w 54846"/>
                <a:gd name="connsiteY0" fmla="*/ 225 h 54846"/>
                <a:gd name="connsiteX1" fmla="*/ 55312 w 54846"/>
                <a:gd name="connsiteY1" fmla="*/ 225 h 54846"/>
                <a:gd name="connsiteX2" fmla="*/ 55312 w 54846"/>
                <a:gd name="connsiteY2" fmla="*/ 55072 h 54846"/>
                <a:gd name="connsiteX3" fmla="*/ 465 w 54846"/>
                <a:gd name="connsiteY3" fmla="*/ 5507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65" y="225"/>
                  </a:moveTo>
                  <a:lnTo>
                    <a:pt x="55312" y="225"/>
                  </a:lnTo>
                  <a:lnTo>
                    <a:pt x="55312" y="55072"/>
                  </a:lnTo>
                  <a:lnTo>
                    <a:pt x="465" y="5507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Volný tvar: obrazec 128">
              <a:extLst>
                <a:ext uri="{FF2B5EF4-FFF2-40B4-BE49-F238E27FC236}">
                  <a16:creationId xmlns:a16="http://schemas.microsoft.com/office/drawing/2014/main" id="{8BE3C255-8DD8-87FB-8064-27BC596CC1DE}"/>
                </a:ext>
              </a:extLst>
            </p:cNvPr>
            <p:cNvSpPr/>
            <p:nvPr/>
          </p:nvSpPr>
          <p:spPr>
            <a:xfrm>
              <a:off x="1492166" y="2822692"/>
              <a:ext cx="54846" cy="54846"/>
            </a:xfrm>
            <a:custGeom>
              <a:avLst/>
              <a:gdLst>
                <a:gd name="connsiteX0" fmla="*/ 489 w 54846"/>
                <a:gd name="connsiteY0" fmla="*/ 225 h 54846"/>
                <a:gd name="connsiteX1" fmla="*/ 55336 w 54846"/>
                <a:gd name="connsiteY1" fmla="*/ 225 h 54846"/>
                <a:gd name="connsiteX2" fmla="*/ 55336 w 54846"/>
                <a:gd name="connsiteY2" fmla="*/ 55072 h 54846"/>
                <a:gd name="connsiteX3" fmla="*/ 489 w 54846"/>
                <a:gd name="connsiteY3" fmla="*/ 5507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89" y="225"/>
                  </a:moveTo>
                  <a:lnTo>
                    <a:pt x="55336" y="225"/>
                  </a:lnTo>
                  <a:lnTo>
                    <a:pt x="55336" y="55072"/>
                  </a:lnTo>
                  <a:lnTo>
                    <a:pt x="489" y="5507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Volný tvar: obrazec 129">
              <a:extLst>
                <a:ext uri="{FF2B5EF4-FFF2-40B4-BE49-F238E27FC236}">
                  <a16:creationId xmlns:a16="http://schemas.microsoft.com/office/drawing/2014/main" id="{9B869CB1-2824-C2DB-7BAB-BC40E45B260A}"/>
                </a:ext>
              </a:extLst>
            </p:cNvPr>
            <p:cNvSpPr/>
            <p:nvPr/>
          </p:nvSpPr>
          <p:spPr>
            <a:xfrm>
              <a:off x="1598664" y="2822692"/>
              <a:ext cx="54846" cy="54846"/>
            </a:xfrm>
            <a:custGeom>
              <a:avLst/>
              <a:gdLst>
                <a:gd name="connsiteX0" fmla="*/ 537 w 54846"/>
                <a:gd name="connsiteY0" fmla="*/ 225 h 54846"/>
                <a:gd name="connsiteX1" fmla="*/ 55384 w 54846"/>
                <a:gd name="connsiteY1" fmla="*/ 225 h 54846"/>
                <a:gd name="connsiteX2" fmla="*/ 55384 w 54846"/>
                <a:gd name="connsiteY2" fmla="*/ 55072 h 54846"/>
                <a:gd name="connsiteX3" fmla="*/ 537 w 54846"/>
                <a:gd name="connsiteY3" fmla="*/ 5507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37" y="225"/>
                  </a:moveTo>
                  <a:lnTo>
                    <a:pt x="55384" y="225"/>
                  </a:lnTo>
                  <a:lnTo>
                    <a:pt x="55384" y="55072"/>
                  </a:lnTo>
                  <a:lnTo>
                    <a:pt x="537" y="5507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Volný tvar: obrazec 130">
              <a:extLst>
                <a:ext uri="{FF2B5EF4-FFF2-40B4-BE49-F238E27FC236}">
                  <a16:creationId xmlns:a16="http://schemas.microsoft.com/office/drawing/2014/main" id="{0EF13FA1-BA7B-9D92-6D94-EE6334E3331C}"/>
                </a:ext>
              </a:extLst>
            </p:cNvPr>
            <p:cNvSpPr/>
            <p:nvPr/>
          </p:nvSpPr>
          <p:spPr>
            <a:xfrm>
              <a:off x="586936" y="2875941"/>
              <a:ext cx="54846" cy="54846"/>
            </a:xfrm>
            <a:custGeom>
              <a:avLst/>
              <a:gdLst>
                <a:gd name="connsiteX0" fmla="*/ 81 w 54846"/>
                <a:gd name="connsiteY0" fmla="*/ 249 h 54846"/>
                <a:gd name="connsiteX1" fmla="*/ 54928 w 54846"/>
                <a:gd name="connsiteY1" fmla="*/ 249 h 54846"/>
                <a:gd name="connsiteX2" fmla="*/ 54928 w 54846"/>
                <a:gd name="connsiteY2" fmla="*/ 55096 h 54846"/>
                <a:gd name="connsiteX3" fmla="*/ 81 w 54846"/>
                <a:gd name="connsiteY3" fmla="*/ 5509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81" y="249"/>
                  </a:moveTo>
                  <a:lnTo>
                    <a:pt x="54928" y="249"/>
                  </a:lnTo>
                  <a:lnTo>
                    <a:pt x="54928" y="55096"/>
                  </a:lnTo>
                  <a:lnTo>
                    <a:pt x="81" y="5509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Volný tvar: obrazec 131">
              <a:extLst>
                <a:ext uri="{FF2B5EF4-FFF2-40B4-BE49-F238E27FC236}">
                  <a16:creationId xmlns:a16="http://schemas.microsoft.com/office/drawing/2014/main" id="{6AB0D6A0-FC75-B826-929F-E903E6F4E60D}"/>
                </a:ext>
              </a:extLst>
            </p:cNvPr>
            <p:cNvSpPr/>
            <p:nvPr/>
          </p:nvSpPr>
          <p:spPr>
            <a:xfrm>
              <a:off x="640185" y="2875941"/>
              <a:ext cx="54846" cy="54846"/>
            </a:xfrm>
            <a:custGeom>
              <a:avLst/>
              <a:gdLst>
                <a:gd name="connsiteX0" fmla="*/ 105 w 54846"/>
                <a:gd name="connsiteY0" fmla="*/ 249 h 54846"/>
                <a:gd name="connsiteX1" fmla="*/ 54952 w 54846"/>
                <a:gd name="connsiteY1" fmla="*/ 249 h 54846"/>
                <a:gd name="connsiteX2" fmla="*/ 54952 w 54846"/>
                <a:gd name="connsiteY2" fmla="*/ 55096 h 54846"/>
                <a:gd name="connsiteX3" fmla="*/ 105 w 54846"/>
                <a:gd name="connsiteY3" fmla="*/ 5509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05" y="249"/>
                  </a:moveTo>
                  <a:lnTo>
                    <a:pt x="54952" y="249"/>
                  </a:lnTo>
                  <a:lnTo>
                    <a:pt x="54952" y="55096"/>
                  </a:lnTo>
                  <a:lnTo>
                    <a:pt x="105" y="5509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Volný tvar: obrazec 132">
              <a:extLst>
                <a:ext uri="{FF2B5EF4-FFF2-40B4-BE49-F238E27FC236}">
                  <a16:creationId xmlns:a16="http://schemas.microsoft.com/office/drawing/2014/main" id="{BE6B32F9-7493-9E7C-F6A6-BDCC0CD16810}"/>
                </a:ext>
              </a:extLst>
            </p:cNvPr>
            <p:cNvSpPr/>
            <p:nvPr/>
          </p:nvSpPr>
          <p:spPr>
            <a:xfrm>
              <a:off x="693434" y="2875941"/>
              <a:ext cx="54846" cy="54846"/>
            </a:xfrm>
            <a:custGeom>
              <a:avLst/>
              <a:gdLst>
                <a:gd name="connsiteX0" fmla="*/ 129 w 54846"/>
                <a:gd name="connsiteY0" fmla="*/ 249 h 54846"/>
                <a:gd name="connsiteX1" fmla="*/ 54976 w 54846"/>
                <a:gd name="connsiteY1" fmla="*/ 249 h 54846"/>
                <a:gd name="connsiteX2" fmla="*/ 54976 w 54846"/>
                <a:gd name="connsiteY2" fmla="*/ 55096 h 54846"/>
                <a:gd name="connsiteX3" fmla="*/ 129 w 54846"/>
                <a:gd name="connsiteY3" fmla="*/ 5509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29" y="249"/>
                  </a:moveTo>
                  <a:lnTo>
                    <a:pt x="54976" y="249"/>
                  </a:lnTo>
                  <a:lnTo>
                    <a:pt x="54976" y="55096"/>
                  </a:lnTo>
                  <a:lnTo>
                    <a:pt x="129" y="5509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Volný tvar: obrazec 133">
              <a:extLst>
                <a:ext uri="{FF2B5EF4-FFF2-40B4-BE49-F238E27FC236}">
                  <a16:creationId xmlns:a16="http://schemas.microsoft.com/office/drawing/2014/main" id="{AAE67F23-B460-5E5E-6F80-01B9F2A654E0}"/>
                </a:ext>
              </a:extLst>
            </p:cNvPr>
            <p:cNvSpPr/>
            <p:nvPr/>
          </p:nvSpPr>
          <p:spPr>
            <a:xfrm>
              <a:off x="746682" y="2875941"/>
              <a:ext cx="54846" cy="54846"/>
            </a:xfrm>
            <a:custGeom>
              <a:avLst/>
              <a:gdLst>
                <a:gd name="connsiteX0" fmla="*/ 153 w 54846"/>
                <a:gd name="connsiteY0" fmla="*/ 249 h 54846"/>
                <a:gd name="connsiteX1" fmla="*/ 55000 w 54846"/>
                <a:gd name="connsiteY1" fmla="*/ 249 h 54846"/>
                <a:gd name="connsiteX2" fmla="*/ 55000 w 54846"/>
                <a:gd name="connsiteY2" fmla="*/ 55096 h 54846"/>
                <a:gd name="connsiteX3" fmla="*/ 153 w 54846"/>
                <a:gd name="connsiteY3" fmla="*/ 5509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53" y="249"/>
                  </a:moveTo>
                  <a:lnTo>
                    <a:pt x="55000" y="249"/>
                  </a:lnTo>
                  <a:lnTo>
                    <a:pt x="55000" y="55096"/>
                  </a:lnTo>
                  <a:lnTo>
                    <a:pt x="153" y="5509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Volný tvar: obrazec 134">
              <a:extLst>
                <a:ext uri="{FF2B5EF4-FFF2-40B4-BE49-F238E27FC236}">
                  <a16:creationId xmlns:a16="http://schemas.microsoft.com/office/drawing/2014/main" id="{932752BD-DCC2-EC36-2745-9EF8692D632C}"/>
                </a:ext>
              </a:extLst>
            </p:cNvPr>
            <p:cNvSpPr/>
            <p:nvPr/>
          </p:nvSpPr>
          <p:spPr>
            <a:xfrm>
              <a:off x="799931" y="2875941"/>
              <a:ext cx="54846" cy="54846"/>
            </a:xfrm>
            <a:custGeom>
              <a:avLst/>
              <a:gdLst>
                <a:gd name="connsiteX0" fmla="*/ 177 w 54846"/>
                <a:gd name="connsiteY0" fmla="*/ 249 h 54846"/>
                <a:gd name="connsiteX1" fmla="*/ 55024 w 54846"/>
                <a:gd name="connsiteY1" fmla="*/ 249 h 54846"/>
                <a:gd name="connsiteX2" fmla="*/ 55024 w 54846"/>
                <a:gd name="connsiteY2" fmla="*/ 55096 h 54846"/>
                <a:gd name="connsiteX3" fmla="*/ 177 w 54846"/>
                <a:gd name="connsiteY3" fmla="*/ 5509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77" y="249"/>
                  </a:moveTo>
                  <a:lnTo>
                    <a:pt x="55024" y="249"/>
                  </a:lnTo>
                  <a:lnTo>
                    <a:pt x="55024" y="55096"/>
                  </a:lnTo>
                  <a:lnTo>
                    <a:pt x="177" y="5509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Volný tvar: obrazec 135">
              <a:extLst>
                <a:ext uri="{FF2B5EF4-FFF2-40B4-BE49-F238E27FC236}">
                  <a16:creationId xmlns:a16="http://schemas.microsoft.com/office/drawing/2014/main" id="{89E470DC-94BE-8EB2-2D69-FEA2C4E32585}"/>
                </a:ext>
              </a:extLst>
            </p:cNvPr>
            <p:cNvSpPr/>
            <p:nvPr/>
          </p:nvSpPr>
          <p:spPr>
            <a:xfrm>
              <a:off x="853180" y="2875941"/>
              <a:ext cx="54846" cy="54846"/>
            </a:xfrm>
            <a:custGeom>
              <a:avLst/>
              <a:gdLst>
                <a:gd name="connsiteX0" fmla="*/ 201 w 54846"/>
                <a:gd name="connsiteY0" fmla="*/ 249 h 54846"/>
                <a:gd name="connsiteX1" fmla="*/ 55048 w 54846"/>
                <a:gd name="connsiteY1" fmla="*/ 249 h 54846"/>
                <a:gd name="connsiteX2" fmla="*/ 55048 w 54846"/>
                <a:gd name="connsiteY2" fmla="*/ 55096 h 54846"/>
                <a:gd name="connsiteX3" fmla="*/ 201 w 54846"/>
                <a:gd name="connsiteY3" fmla="*/ 5509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01" y="249"/>
                  </a:moveTo>
                  <a:lnTo>
                    <a:pt x="55048" y="249"/>
                  </a:lnTo>
                  <a:lnTo>
                    <a:pt x="55048" y="55096"/>
                  </a:lnTo>
                  <a:lnTo>
                    <a:pt x="201" y="5509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Volný tvar: obrazec 136">
              <a:extLst>
                <a:ext uri="{FF2B5EF4-FFF2-40B4-BE49-F238E27FC236}">
                  <a16:creationId xmlns:a16="http://schemas.microsoft.com/office/drawing/2014/main" id="{AF681767-65C4-D06B-64D2-43F965EFEB9F}"/>
                </a:ext>
              </a:extLst>
            </p:cNvPr>
            <p:cNvSpPr/>
            <p:nvPr/>
          </p:nvSpPr>
          <p:spPr>
            <a:xfrm>
              <a:off x="906429" y="2875941"/>
              <a:ext cx="54846" cy="54846"/>
            </a:xfrm>
            <a:custGeom>
              <a:avLst/>
              <a:gdLst>
                <a:gd name="connsiteX0" fmla="*/ 225 w 54846"/>
                <a:gd name="connsiteY0" fmla="*/ 249 h 54846"/>
                <a:gd name="connsiteX1" fmla="*/ 55072 w 54846"/>
                <a:gd name="connsiteY1" fmla="*/ 249 h 54846"/>
                <a:gd name="connsiteX2" fmla="*/ 55072 w 54846"/>
                <a:gd name="connsiteY2" fmla="*/ 55096 h 54846"/>
                <a:gd name="connsiteX3" fmla="*/ 225 w 54846"/>
                <a:gd name="connsiteY3" fmla="*/ 5509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25" y="249"/>
                  </a:moveTo>
                  <a:lnTo>
                    <a:pt x="55072" y="249"/>
                  </a:lnTo>
                  <a:lnTo>
                    <a:pt x="55072" y="55096"/>
                  </a:lnTo>
                  <a:lnTo>
                    <a:pt x="225" y="5509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Volný tvar: obrazec 137">
              <a:extLst>
                <a:ext uri="{FF2B5EF4-FFF2-40B4-BE49-F238E27FC236}">
                  <a16:creationId xmlns:a16="http://schemas.microsoft.com/office/drawing/2014/main" id="{2EBBBF4B-7476-B761-29C0-3F5376EA781B}"/>
                </a:ext>
              </a:extLst>
            </p:cNvPr>
            <p:cNvSpPr/>
            <p:nvPr/>
          </p:nvSpPr>
          <p:spPr>
            <a:xfrm>
              <a:off x="1066175" y="2875941"/>
              <a:ext cx="54846" cy="54846"/>
            </a:xfrm>
            <a:custGeom>
              <a:avLst/>
              <a:gdLst>
                <a:gd name="connsiteX0" fmla="*/ 297 w 54846"/>
                <a:gd name="connsiteY0" fmla="*/ 249 h 54846"/>
                <a:gd name="connsiteX1" fmla="*/ 55144 w 54846"/>
                <a:gd name="connsiteY1" fmla="*/ 249 h 54846"/>
                <a:gd name="connsiteX2" fmla="*/ 55144 w 54846"/>
                <a:gd name="connsiteY2" fmla="*/ 55096 h 54846"/>
                <a:gd name="connsiteX3" fmla="*/ 297 w 54846"/>
                <a:gd name="connsiteY3" fmla="*/ 5509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97" y="249"/>
                  </a:moveTo>
                  <a:lnTo>
                    <a:pt x="55144" y="249"/>
                  </a:lnTo>
                  <a:lnTo>
                    <a:pt x="55144" y="55096"/>
                  </a:lnTo>
                  <a:lnTo>
                    <a:pt x="297" y="5509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Volný tvar: obrazec 138">
              <a:extLst>
                <a:ext uri="{FF2B5EF4-FFF2-40B4-BE49-F238E27FC236}">
                  <a16:creationId xmlns:a16="http://schemas.microsoft.com/office/drawing/2014/main" id="{C70F89B3-8A7D-EACC-1E02-4AFDD4901967}"/>
                </a:ext>
              </a:extLst>
            </p:cNvPr>
            <p:cNvSpPr/>
            <p:nvPr/>
          </p:nvSpPr>
          <p:spPr>
            <a:xfrm>
              <a:off x="1119424" y="2875941"/>
              <a:ext cx="54846" cy="54846"/>
            </a:xfrm>
            <a:custGeom>
              <a:avLst/>
              <a:gdLst>
                <a:gd name="connsiteX0" fmla="*/ 321 w 54846"/>
                <a:gd name="connsiteY0" fmla="*/ 249 h 54846"/>
                <a:gd name="connsiteX1" fmla="*/ 55168 w 54846"/>
                <a:gd name="connsiteY1" fmla="*/ 249 h 54846"/>
                <a:gd name="connsiteX2" fmla="*/ 55168 w 54846"/>
                <a:gd name="connsiteY2" fmla="*/ 55096 h 54846"/>
                <a:gd name="connsiteX3" fmla="*/ 321 w 54846"/>
                <a:gd name="connsiteY3" fmla="*/ 5509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21" y="249"/>
                  </a:moveTo>
                  <a:lnTo>
                    <a:pt x="55168" y="249"/>
                  </a:lnTo>
                  <a:lnTo>
                    <a:pt x="55168" y="55096"/>
                  </a:lnTo>
                  <a:lnTo>
                    <a:pt x="321" y="5509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Volný tvar: obrazec 139">
              <a:extLst>
                <a:ext uri="{FF2B5EF4-FFF2-40B4-BE49-F238E27FC236}">
                  <a16:creationId xmlns:a16="http://schemas.microsoft.com/office/drawing/2014/main" id="{3A0F581A-38DC-5A9B-9004-F656538BCE46}"/>
                </a:ext>
              </a:extLst>
            </p:cNvPr>
            <p:cNvSpPr/>
            <p:nvPr/>
          </p:nvSpPr>
          <p:spPr>
            <a:xfrm>
              <a:off x="1172673" y="2875941"/>
              <a:ext cx="54846" cy="54846"/>
            </a:xfrm>
            <a:custGeom>
              <a:avLst/>
              <a:gdLst>
                <a:gd name="connsiteX0" fmla="*/ 345 w 54846"/>
                <a:gd name="connsiteY0" fmla="*/ 249 h 54846"/>
                <a:gd name="connsiteX1" fmla="*/ 55192 w 54846"/>
                <a:gd name="connsiteY1" fmla="*/ 249 h 54846"/>
                <a:gd name="connsiteX2" fmla="*/ 55192 w 54846"/>
                <a:gd name="connsiteY2" fmla="*/ 55096 h 54846"/>
                <a:gd name="connsiteX3" fmla="*/ 345 w 54846"/>
                <a:gd name="connsiteY3" fmla="*/ 5509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45" y="249"/>
                  </a:moveTo>
                  <a:lnTo>
                    <a:pt x="55192" y="249"/>
                  </a:lnTo>
                  <a:lnTo>
                    <a:pt x="55192" y="55096"/>
                  </a:lnTo>
                  <a:lnTo>
                    <a:pt x="345" y="5509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Volný tvar: obrazec 140">
              <a:extLst>
                <a:ext uri="{FF2B5EF4-FFF2-40B4-BE49-F238E27FC236}">
                  <a16:creationId xmlns:a16="http://schemas.microsoft.com/office/drawing/2014/main" id="{B78A59FC-D347-8E15-95AB-FC02C96F563A}"/>
                </a:ext>
              </a:extLst>
            </p:cNvPr>
            <p:cNvSpPr/>
            <p:nvPr/>
          </p:nvSpPr>
          <p:spPr>
            <a:xfrm>
              <a:off x="1225922" y="2875941"/>
              <a:ext cx="54846" cy="54846"/>
            </a:xfrm>
            <a:custGeom>
              <a:avLst/>
              <a:gdLst>
                <a:gd name="connsiteX0" fmla="*/ 369 w 54846"/>
                <a:gd name="connsiteY0" fmla="*/ 249 h 54846"/>
                <a:gd name="connsiteX1" fmla="*/ 55216 w 54846"/>
                <a:gd name="connsiteY1" fmla="*/ 249 h 54846"/>
                <a:gd name="connsiteX2" fmla="*/ 55216 w 54846"/>
                <a:gd name="connsiteY2" fmla="*/ 55096 h 54846"/>
                <a:gd name="connsiteX3" fmla="*/ 369 w 54846"/>
                <a:gd name="connsiteY3" fmla="*/ 5509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69" y="249"/>
                  </a:moveTo>
                  <a:lnTo>
                    <a:pt x="55216" y="249"/>
                  </a:lnTo>
                  <a:lnTo>
                    <a:pt x="55216" y="55096"/>
                  </a:lnTo>
                  <a:lnTo>
                    <a:pt x="369" y="5509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Volný tvar: obrazec 141">
              <a:extLst>
                <a:ext uri="{FF2B5EF4-FFF2-40B4-BE49-F238E27FC236}">
                  <a16:creationId xmlns:a16="http://schemas.microsoft.com/office/drawing/2014/main" id="{9A0A5BA5-5007-4F24-75C2-F47F83D0585C}"/>
                </a:ext>
              </a:extLst>
            </p:cNvPr>
            <p:cNvSpPr/>
            <p:nvPr/>
          </p:nvSpPr>
          <p:spPr>
            <a:xfrm>
              <a:off x="1758410" y="2875941"/>
              <a:ext cx="54846" cy="54846"/>
            </a:xfrm>
            <a:custGeom>
              <a:avLst/>
              <a:gdLst>
                <a:gd name="connsiteX0" fmla="*/ 609 w 54846"/>
                <a:gd name="connsiteY0" fmla="*/ 249 h 54846"/>
                <a:gd name="connsiteX1" fmla="*/ 55456 w 54846"/>
                <a:gd name="connsiteY1" fmla="*/ 249 h 54846"/>
                <a:gd name="connsiteX2" fmla="*/ 55456 w 54846"/>
                <a:gd name="connsiteY2" fmla="*/ 55096 h 54846"/>
                <a:gd name="connsiteX3" fmla="*/ 609 w 54846"/>
                <a:gd name="connsiteY3" fmla="*/ 5509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09" y="249"/>
                  </a:moveTo>
                  <a:lnTo>
                    <a:pt x="55456" y="249"/>
                  </a:lnTo>
                  <a:lnTo>
                    <a:pt x="55456" y="55096"/>
                  </a:lnTo>
                  <a:lnTo>
                    <a:pt x="609" y="5509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Volný tvar: obrazec 142">
              <a:extLst>
                <a:ext uri="{FF2B5EF4-FFF2-40B4-BE49-F238E27FC236}">
                  <a16:creationId xmlns:a16="http://schemas.microsoft.com/office/drawing/2014/main" id="{0C017F70-B34F-C0BA-4389-4D9F9F220ECD}"/>
                </a:ext>
              </a:extLst>
            </p:cNvPr>
            <p:cNvSpPr/>
            <p:nvPr/>
          </p:nvSpPr>
          <p:spPr>
            <a:xfrm>
              <a:off x="1811659" y="2875941"/>
              <a:ext cx="54846" cy="54846"/>
            </a:xfrm>
            <a:custGeom>
              <a:avLst/>
              <a:gdLst>
                <a:gd name="connsiteX0" fmla="*/ 633 w 54846"/>
                <a:gd name="connsiteY0" fmla="*/ 249 h 54846"/>
                <a:gd name="connsiteX1" fmla="*/ 55480 w 54846"/>
                <a:gd name="connsiteY1" fmla="*/ 249 h 54846"/>
                <a:gd name="connsiteX2" fmla="*/ 55480 w 54846"/>
                <a:gd name="connsiteY2" fmla="*/ 55096 h 54846"/>
                <a:gd name="connsiteX3" fmla="*/ 633 w 54846"/>
                <a:gd name="connsiteY3" fmla="*/ 5509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33" y="249"/>
                  </a:moveTo>
                  <a:lnTo>
                    <a:pt x="55480" y="249"/>
                  </a:lnTo>
                  <a:lnTo>
                    <a:pt x="55480" y="55096"/>
                  </a:lnTo>
                  <a:lnTo>
                    <a:pt x="633" y="5509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Volný tvar: obrazec 143">
              <a:extLst>
                <a:ext uri="{FF2B5EF4-FFF2-40B4-BE49-F238E27FC236}">
                  <a16:creationId xmlns:a16="http://schemas.microsoft.com/office/drawing/2014/main" id="{EAF3DDA9-113E-3AA2-5046-3A61B1DB2CD2}"/>
                </a:ext>
              </a:extLst>
            </p:cNvPr>
            <p:cNvSpPr/>
            <p:nvPr/>
          </p:nvSpPr>
          <p:spPr>
            <a:xfrm>
              <a:off x="2024654" y="2875941"/>
              <a:ext cx="54846" cy="54846"/>
            </a:xfrm>
            <a:custGeom>
              <a:avLst/>
              <a:gdLst>
                <a:gd name="connsiteX0" fmla="*/ 729 w 54846"/>
                <a:gd name="connsiteY0" fmla="*/ 249 h 54846"/>
                <a:gd name="connsiteX1" fmla="*/ 55576 w 54846"/>
                <a:gd name="connsiteY1" fmla="*/ 249 h 54846"/>
                <a:gd name="connsiteX2" fmla="*/ 55576 w 54846"/>
                <a:gd name="connsiteY2" fmla="*/ 55096 h 54846"/>
                <a:gd name="connsiteX3" fmla="*/ 729 w 54846"/>
                <a:gd name="connsiteY3" fmla="*/ 5509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729" y="249"/>
                  </a:moveTo>
                  <a:lnTo>
                    <a:pt x="55576" y="249"/>
                  </a:lnTo>
                  <a:lnTo>
                    <a:pt x="55576" y="55096"/>
                  </a:lnTo>
                  <a:lnTo>
                    <a:pt x="729" y="5509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Volný tvar: obrazec 144">
              <a:extLst>
                <a:ext uri="{FF2B5EF4-FFF2-40B4-BE49-F238E27FC236}">
                  <a16:creationId xmlns:a16="http://schemas.microsoft.com/office/drawing/2014/main" id="{740EFBDC-4030-B136-842D-BD5D3DD45849}"/>
                </a:ext>
              </a:extLst>
            </p:cNvPr>
            <p:cNvSpPr/>
            <p:nvPr/>
          </p:nvSpPr>
          <p:spPr>
            <a:xfrm>
              <a:off x="533687" y="2929190"/>
              <a:ext cx="54846" cy="54846"/>
            </a:xfrm>
            <a:custGeom>
              <a:avLst/>
              <a:gdLst>
                <a:gd name="connsiteX0" fmla="*/ 57 w 54846"/>
                <a:gd name="connsiteY0" fmla="*/ 273 h 54846"/>
                <a:gd name="connsiteX1" fmla="*/ 54904 w 54846"/>
                <a:gd name="connsiteY1" fmla="*/ 273 h 54846"/>
                <a:gd name="connsiteX2" fmla="*/ 54904 w 54846"/>
                <a:gd name="connsiteY2" fmla="*/ 55120 h 54846"/>
                <a:gd name="connsiteX3" fmla="*/ 57 w 54846"/>
                <a:gd name="connsiteY3" fmla="*/ 5512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7" y="273"/>
                  </a:moveTo>
                  <a:lnTo>
                    <a:pt x="54904" y="273"/>
                  </a:lnTo>
                  <a:lnTo>
                    <a:pt x="54904" y="55120"/>
                  </a:lnTo>
                  <a:lnTo>
                    <a:pt x="57" y="5512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Volný tvar: obrazec 145">
              <a:extLst>
                <a:ext uri="{FF2B5EF4-FFF2-40B4-BE49-F238E27FC236}">
                  <a16:creationId xmlns:a16="http://schemas.microsoft.com/office/drawing/2014/main" id="{D540C93C-C660-8F49-BBE5-34F7501DD327}"/>
                </a:ext>
              </a:extLst>
            </p:cNvPr>
            <p:cNvSpPr/>
            <p:nvPr/>
          </p:nvSpPr>
          <p:spPr>
            <a:xfrm>
              <a:off x="586936" y="2929190"/>
              <a:ext cx="54846" cy="54846"/>
            </a:xfrm>
            <a:custGeom>
              <a:avLst/>
              <a:gdLst>
                <a:gd name="connsiteX0" fmla="*/ 81 w 54846"/>
                <a:gd name="connsiteY0" fmla="*/ 273 h 54846"/>
                <a:gd name="connsiteX1" fmla="*/ 54928 w 54846"/>
                <a:gd name="connsiteY1" fmla="*/ 273 h 54846"/>
                <a:gd name="connsiteX2" fmla="*/ 54928 w 54846"/>
                <a:gd name="connsiteY2" fmla="*/ 55120 h 54846"/>
                <a:gd name="connsiteX3" fmla="*/ 81 w 54846"/>
                <a:gd name="connsiteY3" fmla="*/ 5512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81" y="273"/>
                  </a:moveTo>
                  <a:lnTo>
                    <a:pt x="54928" y="273"/>
                  </a:lnTo>
                  <a:lnTo>
                    <a:pt x="54928" y="55120"/>
                  </a:lnTo>
                  <a:lnTo>
                    <a:pt x="81" y="5512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Volný tvar: obrazec 146">
              <a:extLst>
                <a:ext uri="{FF2B5EF4-FFF2-40B4-BE49-F238E27FC236}">
                  <a16:creationId xmlns:a16="http://schemas.microsoft.com/office/drawing/2014/main" id="{0415577F-08EE-4D16-C988-8657F8BBF9C0}"/>
                </a:ext>
              </a:extLst>
            </p:cNvPr>
            <p:cNvSpPr/>
            <p:nvPr/>
          </p:nvSpPr>
          <p:spPr>
            <a:xfrm>
              <a:off x="640185" y="2929190"/>
              <a:ext cx="54846" cy="54846"/>
            </a:xfrm>
            <a:custGeom>
              <a:avLst/>
              <a:gdLst>
                <a:gd name="connsiteX0" fmla="*/ 105 w 54846"/>
                <a:gd name="connsiteY0" fmla="*/ 273 h 54846"/>
                <a:gd name="connsiteX1" fmla="*/ 54952 w 54846"/>
                <a:gd name="connsiteY1" fmla="*/ 273 h 54846"/>
                <a:gd name="connsiteX2" fmla="*/ 54952 w 54846"/>
                <a:gd name="connsiteY2" fmla="*/ 55120 h 54846"/>
                <a:gd name="connsiteX3" fmla="*/ 105 w 54846"/>
                <a:gd name="connsiteY3" fmla="*/ 5512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05" y="273"/>
                  </a:moveTo>
                  <a:lnTo>
                    <a:pt x="54952" y="273"/>
                  </a:lnTo>
                  <a:lnTo>
                    <a:pt x="54952" y="55120"/>
                  </a:lnTo>
                  <a:lnTo>
                    <a:pt x="105" y="5512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Volný tvar: obrazec 147">
              <a:extLst>
                <a:ext uri="{FF2B5EF4-FFF2-40B4-BE49-F238E27FC236}">
                  <a16:creationId xmlns:a16="http://schemas.microsoft.com/office/drawing/2014/main" id="{94C78CA9-62F0-B414-5541-E3A2D2FF5868}"/>
                </a:ext>
              </a:extLst>
            </p:cNvPr>
            <p:cNvSpPr/>
            <p:nvPr/>
          </p:nvSpPr>
          <p:spPr>
            <a:xfrm>
              <a:off x="693434" y="2929190"/>
              <a:ext cx="54846" cy="54846"/>
            </a:xfrm>
            <a:custGeom>
              <a:avLst/>
              <a:gdLst>
                <a:gd name="connsiteX0" fmla="*/ 129 w 54846"/>
                <a:gd name="connsiteY0" fmla="*/ 273 h 54846"/>
                <a:gd name="connsiteX1" fmla="*/ 54976 w 54846"/>
                <a:gd name="connsiteY1" fmla="*/ 273 h 54846"/>
                <a:gd name="connsiteX2" fmla="*/ 54976 w 54846"/>
                <a:gd name="connsiteY2" fmla="*/ 55120 h 54846"/>
                <a:gd name="connsiteX3" fmla="*/ 129 w 54846"/>
                <a:gd name="connsiteY3" fmla="*/ 5512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29" y="273"/>
                  </a:moveTo>
                  <a:lnTo>
                    <a:pt x="54976" y="273"/>
                  </a:lnTo>
                  <a:lnTo>
                    <a:pt x="54976" y="55120"/>
                  </a:lnTo>
                  <a:lnTo>
                    <a:pt x="129" y="5512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Volný tvar: obrazec 148">
              <a:extLst>
                <a:ext uri="{FF2B5EF4-FFF2-40B4-BE49-F238E27FC236}">
                  <a16:creationId xmlns:a16="http://schemas.microsoft.com/office/drawing/2014/main" id="{CB85F146-BE5F-68EA-EFFD-C7F7C1381EFB}"/>
                </a:ext>
              </a:extLst>
            </p:cNvPr>
            <p:cNvSpPr/>
            <p:nvPr/>
          </p:nvSpPr>
          <p:spPr>
            <a:xfrm>
              <a:off x="799931" y="2929190"/>
              <a:ext cx="54846" cy="54846"/>
            </a:xfrm>
            <a:custGeom>
              <a:avLst/>
              <a:gdLst>
                <a:gd name="connsiteX0" fmla="*/ 177 w 54846"/>
                <a:gd name="connsiteY0" fmla="*/ 273 h 54846"/>
                <a:gd name="connsiteX1" fmla="*/ 55024 w 54846"/>
                <a:gd name="connsiteY1" fmla="*/ 273 h 54846"/>
                <a:gd name="connsiteX2" fmla="*/ 55024 w 54846"/>
                <a:gd name="connsiteY2" fmla="*/ 55120 h 54846"/>
                <a:gd name="connsiteX3" fmla="*/ 177 w 54846"/>
                <a:gd name="connsiteY3" fmla="*/ 5512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77" y="273"/>
                  </a:moveTo>
                  <a:lnTo>
                    <a:pt x="55024" y="273"/>
                  </a:lnTo>
                  <a:lnTo>
                    <a:pt x="55024" y="55120"/>
                  </a:lnTo>
                  <a:lnTo>
                    <a:pt x="177" y="5512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Volný tvar: obrazec 149">
              <a:extLst>
                <a:ext uri="{FF2B5EF4-FFF2-40B4-BE49-F238E27FC236}">
                  <a16:creationId xmlns:a16="http://schemas.microsoft.com/office/drawing/2014/main" id="{83C96740-839D-80F7-1C90-54371FCE70C1}"/>
                </a:ext>
              </a:extLst>
            </p:cNvPr>
            <p:cNvSpPr/>
            <p:nvPr/>
          </p:nvSpPr>
          <p:spPr>
            <a:xfrm>
              <a:off x="906429" y="2929190"/>
              <a:ext cx="54846" cy="54846"/>
            </a:xfrm>
            <a:custGeom>
              <a:avLst/>
              <a:gdLst>
                <a:gd name="connsiteX0" fmla="*/ 225 w 54846"/>
                <a:gd name="connsiteY0" fmla="*/ 273 h 54846"/>
                <a:gd name="connsiteX1" fmla="*/ 55072 w 54846"/>
                <a:gd name="connsiteY1" fmla="*/ 273 h 54846"/>
                <a:gd name="connsiteX2" fmla="*/ 55072 w 54846"/>
                <a:gd name="connsiteY2" fmla="*/ 55120 h 54846"/>
                <a:gd name="connsiteX3" fmla="*/ 225 w 54846"/>
                <a:gd name="connsiteY3" fmla="*/ 5512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25" y="273"/>
                  </a:moveTo>
                  <a:lnTo>
                    <a:pt x="55072" y="273"/>
                  </a:lnTo>
                  <a:lnTo>
                    <a:pt x="55072" y="55120"/>
                  </a:lnTo>
                  <a:lnTo>
                    <a:pt x="225" y="5512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Volný tvar: obrazec 150">
              <a:extLst>
                <a:ext uri="{FF2B5EF4-FFF2-40B4-BE49-F238E27FC236}">
                  <a16:creationId xmlns:a16="http://schemas.microsoft.com/office/drawing/2014/main" id="{797875CC-90E3-68F3-E983-0ECA4E731FA1}"/>
                </a:ext>
              </a:extLst>
            </p:cNvPr>
            <p:cNvSpPr/>
            <p:nvPr/>
          </p:nvSpPr>
          <p:spPr>
            <a:xfrm>
              <a:off x="1012927" y="2929190"/>
              <a:ext cx="54846" cy="54846"/>
            </a:xfrm>
            <a:custGeom>
              <a:avLst/>
              <a:gdLst>
                <a:gd name="connsiteX0" fmla="*/ 273 w 54846"/>
                <a:gd name="connsiteY0" fmla="*/ 273 h 54846"/>
                <a:gd name="connsiteX1" fmla="*/ 55120 w 54846"/>
                <a:gd name="connsiteY1" fmla="*/ 273 h 54846"/>
                <a:gd name="connsiteX2" fmla="*/ 55120 w 54846"/>
                <a:gd name="connsiteY2" fmla="*/ 55120 h 54846"/>
                <a:gd name="connsiteX3" fmla="*/ 273 w 54846"/>
                <a:gd name="connsiteY3" fmla="*/ 5512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73" y="273"/>
                  </a:moveTo>
                  <a:lnTo>
                    <a:pt x="55120" y="273"/>
                  </a:lnTo>
                  <a:lnTo>
                    <a:pt x="55120" y="55120"/>
                  </a:lnTo>
                  <a:lnTo>
                    <a:pt x="273" y="5512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Volný tvar: obrazec 151">
              <a:extLst>
                <a:ext uri="{FF2B5EF4-FFF2-40B4-BE49-F238E27FC236}">
                  <a16:creationId xmlns:a16="http://schemas.microsoft.com/office/drawing/2014/main" id="{DA1DE3D6-2AB5-3DF7-F1AA-BA18ECE037C4}"/>
                </a:ext>
              </a:extLst>
            </p:cNvPr>
            <p:cNvSpPr/>
            <p:nvPr/>
          </p:nvSpPr>
          <p:spPr>
            <a:xfrm>
              <a:off x="1066175" y="2929190"/>
              <a:ext cx="54846" cy="54846"/>
            </a:xfrm>
            <a:custGeom>
              <a:avLst/>
              <a:gdLst>
                <a:gd name="connsiteX0" fmla="*/ 297 w 54846"/>
                <a:gd name="connsiteY0" fmla="*/ 273 h 54846"/>
                <a:gd name="connsiteX1" fmla="*/ 55144 w 54846"/>
                <a:gd name="connsiteY1" fmla="*/ 273 h 54846"/>
                <a:gd name="connsiteX2" fmla="*/ 55144 w 54846"/>
                <a:gd name="connsiteY2" fmla="*/ 55120 h 54846"/>
                <a:gd name="connsiteX3" fmla="*/ 297 w 54846"/>
                <a:gd name="connsiteY3" fmla="*/ 5512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97" y="273"/>
                  </a:moveTo>
                  <a:lnTo>
                    <a:pt x="55144" y="273"/>
                  </a:lnTo>
                  <a:lnTo>
                    <a:pt x="55144" y="55120"/>
                  </a:lnTo>
                  <a:lnTo>
                    <a:pt x="297" y="5512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Volný tvar: obrazec 152">
              <a:extLst>
                <a:ext uri="{FF2B5EF4-FFF2-40B4-BE49-F238E27FC236}">
                  <a16:creationId xmlns:a16="http://schemas.microsoft.com/office/drawing/2014/main" id="{53202FD1-865B-3C02-48A5-F12A7BFDAD42}"/>
                </a:ext>
              </a:extLst>
            </p:cNvPr>
            <p:cNvSpPr/>
            <p:nvPr/>
          </p:nvSpPr>
          <p:spPr>
            <a:xfrm>
              <a:off x="1225922" y="2929190"/>
              <a:ext cx="54846" cy="54846"/>
            </a:xfrm>
            <a:custGeom>
              <a:avLst/>
              <a:gdLst>
                <a:gd name="connsiteX0" fmla="*/ 369 w 54846"/>
                <a:gd name="connsiteY0" fmla="*/ 273 h 54846"/>
                <a:gd name="connsiteX1" fmla="*/ 55216 w 54846"/>
                <a:gd name="connsiteY1" fmla="*/ 273 h 54846"/>
                <a:gd name="connsiteX2" fmla="*/ 55216 w 54846"/>
                <a:gd name="connsiteY2" fmla="*/ 55120 h 54846"/>
                <a:gd name="connsiteX3" fmla="*/ 369 w 54846"/>
                <a:gd name="connsiteY3" fmla="*/ 5512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69" y="273"/>
                  </a:moveTo>
                  <a:lnTo>
                    <a:pt x="55216" y="273"/>
                  </a:lnTo>
                  <a:lnTo>
                    <a:pt x="55216" y="55120"/>
                  </a:lnTo>
                  <a:lnTo>
                    <a:pt x="369" y="5512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Volný tvar: obrazec 153">
              <a:extLst>
                <a:ext uri="{FF2B5EF4-FFF2-40B4-BE49-F238E27FC236}">
                  <a16:creationId xmlns:a16="http://schemas.microsoft.com/office/drawing/2014/main" id="{48D0A255-BD45-8BC6-EE8A-18AEB44119CB}"/>
                </a:ext>
              </a:extLst>
            </p:cNvPr>
            <p:cNvSpPr/>
            <p:nvPr/>
          </p:nvSpPr>
          <p:spPr>
            <a:xfrm>
              <a:off x="1279171" y="2929190"/>
              <a:ext cx="54846" cy="54846"/>
            </a:xfrm>
            <a:custGeom>
              <a:avLst/>
              <a:gdLst>
                <a:gd name="connsiteX0" fmla="*/ 393 w 54846"/>
                <a:gd name="connsiteY0" fmla="*/ 273 h 54846"/>
                <a:gd name="connsiteX1" fmla="*/ 55240 w 54846"/>
                <a:gd name="connsiteY1" fmla="*/ 273 h 54846"/>
                <a:gd name="connsiteX2" fmla="*/ 55240 w 54846"/>
                <a:gd name="connsiteY2" fmla="*/ 55120 h 54846"/>
                <a:gd name="connsiteX3" fmla="*/ 393 w 54846"/>
                <a:gd name="connsiteY3" fmla="*/ 5512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93" y="273"/>
                  </a:moveTo>
                  <a:lnTo>
                    <a:pt x="55240" y="273"/>
                  </a:lnTo>
                  <a:lnTo>
                    <a:pt x="55240" y="55120"/>
                  </a:lnTo>
                  <a:lnTo>
                    <a:pt x="393" y="5512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Volný tvar: obrazec 154">
              <a:extLst>
                <a:ext uri="{FF2B5EF4-FFF2-40B4-BE49-F238E27FC236}">
                  <a16:creationId xmlns:a16="http://schemas.microsoft.com/office/drawing/2014/main" id="{4CF43387-54C2-6C2D-4DEA-855009682F1C}"/>
                </a:ext>
              </a:extLst>
            </p:cNvPr>
            <p:cNvSpPr/>
            <p:nvPr/>
          </p:nvSpPr>
          <p:spPr>
            <a:xfrm>
              <a:off x="1492166" y="2929190"/>
              <a:ext cx="54846" cy="54846"/>
            </a:xfrm>
            <a:custGeom>
              <a:avLst/>
              <a:gdLst>
                <a:gd name="connsiteX0" fmla="*/ 489 w 54846"/>
                <a:gd name="connsiteY0" fmla="*/ 273 h 54846"/>
                <a:gd name="connsiteX1" fmla="*/ 55336 w 54846"/>
                <a:gd name="connsiteY1" fmla="*/ 273 h 54846"/>
                <a:gd name="connsiteX2" fmla="*/ 55336 w 54846"/>
                <a:gd name="connsiteY2" fmla="*/ 55120 h 54846"/>
                <a:gd name="connsiteX3" fmla="*/ 489 w 54846"/>
                <a:gd name="connsiteY3" fmla="*/ 5512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89" y="273"/>
                  </a:moveTo>
                  <a:lnTo>
                    <a:pt x="55336" y="273"/>
                  </a:lnTo>
                  <a:lnTo>
                    <a:pt x="55336" y="55120"/>
                  </a:lnTo>
                  <a:lnTo>
                    <a:pt x="489" y="5512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Volný tvar: obrazec 155">
              <a:extLst>
                <a:ext uri="{FF2B5EF4-FFF2-40B4-BE49-F238E27FC236}">
                  <a16:creationId xmlns:a16="http://schemas.microsoft.com/office/drawing/2014/main" id="{22A3FE44-7767-848A-F01B-1F5F529278C0}"/>
                </a:ext>
              </a:extLst>
            </p:cNvPr>
            <p:cNvSpPr/>
            <p:nvPr/>
          </p:nvSpPr>
          <p:spPr>
            <a:xfrm>
              <a:off x="1545415" y="2929190"/>
              <a:ext cx="54846" cy="54846"/>
            </a:xfrm>
            <a:custGeom>
              <a:avLst/>
              <a:gdLst>
                <a:gd name="connsiteX0" fmla="*/ 513 w 54846"/>
                <a:gd name="connsiteY0" fmla="*/ 273 h 54846"/>
                <a:gd name="connsiteX1" fmla="*/ 55360 w 54846"/>
                <a:gd name="connsiteY1" fmla="*/ 273 h 54846"/>
                <a:gd name="connsiteX2" fmla="*/ 55360 w 54846"/>
                <a:gd name="connsiteY2" fmla="*/ 55120 h 54846"/>
                <a:gd name="connsiteX3" fmla="*/ 513 w 54846"/>
                <a:gd name="connsiteY3" fmla="*/ 5512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13" y="273"/>
                  </a:moveTo>
                  <a:lnTo>
                    <a:pt x="55360" y="273"/>
                  </a:lnTo>
                  <a:lnTo>
                    <a:pt x="55360" y="55120"/>
                  </a:lnTo>
                  <a:lnTo>
                    <a:pt x="513" y="5512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Volný tvar: obrazec 156">
              <a:extLst>
                <a:ext uri="{FF2B5EF4-FFF2-40B4-BE49-F238E27FC236}">
                  <a16:creationId xmlns:a16="http://schemas.microsoft.com/office/drawing/2014/main" id="{3FC8A46B-148D-C2D0-08BC-CDC2ECEF7A1D}"/>
                </a:ext>
              </a:extLst>
            </p:cNvPr>
            <p:cNvSpPr/>
            <p:nvPr/>
          </p:nvSpPr>
          <p:spPr>
            <a:xfrm>
              <a:off x="1705161" y="2929190"/>
              <a:ext cx="54846" cy="54846"/>
            </a:xfrm>
            <a:custGeom>
              <a:avLst/>
              <a:gdLst>
                <a:gd name="connsiteX0" fmla="*/ 585 w 54846"/>
                <a:gd name="connsiteY0" fmla="*/ 273 h 54846"/>
                <a:gd name="connsiteX1" fmla="*/ 55432 w 54846"/>
                <a:gd name="connsiteY1" fmla="*/ 273 h 54846"/>
                <a:gd name="connsiteX2" fmla="*/ 55432 w 54846"/>
                <a:gd name="connsiteY2" fmla="*/ 55120 h 54846"/>
                <a:gd name="connsiteX3" fmla="*/ 585 w 54846"/>
                <a:gd name="connsiteY3" fmla="*/ 5512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85" y="273"/>
                  </a:moveTo>
                  <a:lnTo>
                    <a:pt x="55432" y="273"/>
                  </a:lnTo>
                  <a:lnTo>
                    <a:pt x="55432" y="55120"/>
                  </a:lnTo>
                  <a:lnTo>
                    <a:pt x="585" y="5512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Volný tvar: obrazec 157">
              <a:extLst>
                <a:ext uri="{FF2B5EF4-FFF2-40B4-BE49-F238E27FC236}">
                  <a16:creationId xmlns:a16="http://schemas.microsoft.com/office/drawing/2014/main" id="{7B5FE334-5511-10A3-3BCC-50129D7B3328}"/>
                </a:ext>
              </a:extLst>
            </p:cNvPr>
            <p:cNvSpPr/>
            <p:nvPr/>
          </p:nvSpPr>
          <p:spPr>
            <a:xfrm>
              <a:off x="1758410" y="2929190"/>
              <a:ext cx="54846" cy="54846"/>
            </a:xfrm>
            <a:custGeom>
              <a:avLst/>
              <a:gdLst>
                <a:gd name="connsiteX0" fmla="*/ 609 w 54846"/>
                <a:gd name="connsiteY0" fmla="*/ 273 h 54846"/>
                <a:gd name="connsiteX1" fmla="*/ 55456 w 54846"/>
                <a:gd name="connsiteY1" fmla="*/ 273 h 54846"/>
                <a:gd name="connsiteX2" fmla="*/ 55456 w 54846"/>
                <a:gd name="connsiteY2" fmla="*/ 55120 h 54846"/>
                <a:gd name="connsiteX3" fmla="*/ 609 w 54846"/>
                <a:gd name="connsiteY3" fmla="*/ 5512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09" y="273"/>
                  </a:moveTo>
                  <a:lnTo>
                    <a:pt x="55456" y="273"/>
                  </a:lnTo>
                  <a:lnTo>
                    <a:pt x="55456" y="55120"/>
                  </a:lnTo>
                  <a:lnTo>
                    <a:pt x="609" y="5512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Volný tvar: obrazec 158">
              <a:extLst>
                <a:ext uri="{FF2B5EF4-FFF2-40B4-BE49-F238E27FC236}">
                  <a16:creationId xmlns:a16="http://schemas.microsoft.com/office/drawing/2014/main" id="{40D2BA84-BC6C-C6AB-5405-A1130C1FF9D3}"/>
                </a:ext>
              </a:extLst>
            </p:cNvPr>
            <p:cNvSpPr/>
            <p:nvPr/>
          </p:nvSpPr>
          <p:spPr>
            <a:xfrm>
              <a:off x="1811659" y="2929190"/>
              <a:ext cx="54846" cy="54846"/>
            </a:xfrm>
            <a:custGeom>
              <a:avLst/>
              <a:gdLst>
                <a:gd name="connsiteX0" fmla="*/ 633 w 54846"/>
                <a:gd name="connsiteY0" fmla="*/ 273 h 54846"/>
                <a:gd name="connsiteX1" fmla="*/ 55480 w 54846"/>
                <a:gd name="connsiteY1" fmla="*/ 273 h 54846"/>
                <a:gd name="connsiteX2" fmla="*/ 55480 w 54846"/>
                <a:gd name="connsiteY2" fmla="*/ 55120 h 54846"/>
                <a:gd name="connsiteX3" fmla="*/ 633 w 54846"/>
                <a:gd name="connsiteY3" fmla="*/ 5512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33" y="273"/>
                  </a:moveTo>
                  <a:lnTo>
                    <a:pt x="55480" y="273"/>
                  </a:lnTo>
                  <a:lnTo>
                    <a:pt x="55480" y="55120"/>
                  </a:lnTo>
                  <a:lnTo>
                    <a:pt x="633" y="5512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Volný tvar: obrazec 159">
              <a:extLst>
                <a:ext uri="{FF2B5EF4-FFF2-40B4-BE49-F238E27FC236}">
                  <a16:creationId xmlns:a16="http://schemas.microsoft.com/office/drawing/2014/main" id="{E8A81098-418D-E435-D536-6381C95BE7F9}"/>
                </a:ext>
              </a:extLst>
            </p:cNvPr>
            <p:cNvSpPr/>
            <p:nvPr/>
          </p:nvSpPr>
          <p:spPr>
            <a:xfrm>
              <a:off x="2024654" y="2929190"/>
              <a:ext cx="54846" cy="54846"/>
            </a:xfrm>
            <a:custGeom>
              <a:avLst/>
              <a:gdLst>
                <a:gd name="connsiteX0" fmla="*/ 729 w 54846"/>
                <a:gd name="connsiteY0" fmla="*/ 273 h 54846"/>
                <a:gd name="connsiteX1" fmla="*/ 55576 w 54846"/>
                <a:gd name="connsiteY1" fmla="*/ 273 h 54846"/>
                <a:gd name="connsiteX2" fmla="*/ 55576 w 54846"/>
                <a:gd name="connsiteY2" fmla="*/ 55120 h 54846"/>
                <a:gd name="connsiteX3" fmla="*/ 729 w 54846"/>
                <a:gd name="connsiteY3" fmla="*/ 5512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729" y="273"/>
                  </a:moveTo>
                  <a:lnTo>
                    <a:pt x="55576" y="273"/>
                  </a:lnTo>
                  <a:lnTo>
                    <a:pt x="55576" y="55120"/>
                  </a:lnTo>
                  <a:lnTo>
                    <a:pt x="729" y="5512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Volný tvar: obrazec 160">
              <a:extLst>
                <a:ext uri="{FF2B5EF4-FFF2-40B4-BE49-F238E27FC236}">
                  <a16:creationId xmlns:a16="http://schemas.microsoft.com/office/drawing/2014/main" id="{01E97916-FDBE-AC1C-B515-A2F9E989654B}"/>
                </a:ext>
              </a:extLst>
            </p:cNvPr>
            <p:cNvSpPr/>
            <p:nvPr/>
          </p:nvSpPr>
          <p:spPr>
            <a:xfrm>
              <a:off x="693434" y="2982438"/>
              <a:ext cx="54846" cy="54846"/>
            </a:xfrm>
            <a:custGeom>
              <a:avLst/>
              <a:gdLst>
                <a:gd name="connsiteX0" fmla="*/ 129 w 54846"/>
                <a:gd name="connsiteY0" fmla="*/ 297 h 54846"/>
                <a:gd name="connsiteX1" fmla="*/ 54976 w 54846"/>
                <a:gd name="connsiteY1" fmla="*/ 297 h 54846"/>
                <a:gd name="connsiteX2" fmla="*/ 54976 w 54846"/>
                <a:gd name="connsiteY2" fmla="*/ 55144 h 54846"/>
                <a:gd name="connsiteX3" fmla="*/ 129 w 54846"/>
                <a:gd name="connsiteY3" fmla="*/ 5514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29" y="297"/>
                  </a:moveTo>
                  <a:lnTo>
                    <a:pt x="54976" y="297"/>
                  </a:lnTo>
                  <a:lnTo>
                    <a:pt x="54976" y="55144"/>
                  </a:lnTo>
                  <a:lnTo>
                    <a:pt x="129" y="5514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Volný tvar: obrazec 161">
              <a:extLst>
                <a:ext uri="{FF2B5EF4-FFF2-40B4-BE49-F238E27FC236}">
                  <a16:creationId xmlns:a16="http://schemas.microsoft.com/office/drawing/2014/main" id="{558428E2-10B4-7470-1B62-A1B19FA202C4}"/>
                </a:ext>
              </a:extLst>
            </p:cNvPr>
            <p:cNvSpPr/>
            <p:nvPr/>
          </p:nvSpPr>
          <p:spPr>
            <a:xfrm>
              <a:off x="853180" y="2982438"/>
              <a:ext cx="54846" cy="54846"/>
            </a:xfrm>
            <a:custGeom>
              <a:avLst/>
              <a:gdLst>
                <a:gd name="connsiteX0" fmla="*/ 201 w 54846"/>
                <a:gd name="connsiteY0" fmla="*/ 297 h 54846"/>
                <a:gd name="connsiteX1" fmla="*/ 55048 w 54846"/>
                <a:gd name="connsiteY1" fmla="*/ 297 h 54846"/>
                <a:gd name="connsiteX2" fmla="*/ 55048 w 54846"/>
                <a:gd name="connsiteY2" fmla="*/ 55144 h 54846"/>
                <a:gd name="connsiteX3" fmla="*/ 201 w 54846"/>
                <a:gd name="connsiteY3" fmla="*/ 5514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01" y="297"/>
                  </a:moveTo>
                  <a:lnTo>
                    <a:pt x="55048" y="297"/>
                  </a:lnTo>
                  <a:lnTo>
                    <a:pt x="55048" y="55144"/>
                  </a:lnTo>
                  <a:lnTo>
                    <a:pt x="201" y="5514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Volný tvar: obrazec 162">
              <a:extLst>
                <a:ext uri="{FF2B5EF4-FFF2-40B4-BE49-F238E27FC236}">
                  <a16:creationId xmlns:a16="http://schemas.microsoft.com/office/drawing/2014/main" id="{42E657F6-790B-0BE6-E84D-94C0C9B054AB}"/>
                </a:ext>
              </a:extLst>
            </p:cNvPr>
            <p:cNvSpPr/>
            <p:nvPr/>
          </p:nvSpPr>
          <p:spPr>
            <a:xfrm>
              <a:off x="906429" y="2982438"/>
              <a:ext cx="54846" cy="54846"/>
            </a:xfrm>
            <a:custGeom>
              <a:avLst/>
              <a:gdLst>
                <a:gd name="connsiteX0" fmla="*/ 225 w 54846"/>
                <a:gd name="connsiteY0" fmla="*/ 297 h 54846"/>
                <a:gd name="connsiteX1" fmla="*/ 55072 w 54846"/>
                <a:gd name="connsiteY1" fmla="*/ 297 h 54846"/>
                <a:gd name="connsiteX2" fmla="*/ 55072 w 54846"/>
                <a:gd name="connsiteY2" fmla="*/ 55144 h 54846"/>
                <a:gd name="connsiteX3" fmla="*/ 225 w 54846"/>
                <a:gd name="connsiteY3" fmla="*/ 5514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25" y="297"/>
                  </a:moveTo>
                  <a:lnTo>
                    <a:pt x="55072" y="297"/>
                  </a:lnTo>
                  <a:lnTo>
                    <a:pt x="55072" y="55144"/>
                  </a:lnTo>
                  <a:lnTo>
                    <a:pt x="225" y="5514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Volný tvar: obrazec 163">
              <a:extLst>
                <a:ext uri="{FF2B5EF4-FFF2-40B4-BE49-F238E27FC236}">
                  <a16:creationId xmlns:a16="http://schemas.microsoft.com/office/drawing/2014/main" id="{73E0E12A-FBDA-B9CD-0CBB-A910CE64829D}"/>
                </a:ext>
              </a:extLst>
            </p:cNvPr>
            <p:cNvSpPr/>
            <p:nvPr/>
          </p:nvSpPr>
          <p:spPr>
            <a:xfrm>
              <a:off x="1012927" y="2982438"/>
              <a:ext cx="54846" cy="54846"/>
            </a:xfrm>
            <a:custGeom>
              <a:avLst/>
              <a:gdLst>
                <a:gd name="connsiteX0" fmla="*/ 273 w 54846"/>
                <a:gd name="connsiteY0" fmla="*/ 297 h 54846"/>
                <a:gd name="connsiteX1" fmla="*/ 55120 w 54846"/>
                <a:gd name="connsiteY1" fmla="*/ 297 h 54846"/>
                <a:gd name="connsiteX2" fmla="*/ 55120 w 54846"/>
                <a:gd name="connsiteY2" fmla="*/ 55144 h 54846"/>
                <a:gd name="connsiteX3" fmla="*/ 273 w 54846"/>
                <a:gd name="connsiteY3" fmla="*/ 5514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73" y="297"/>
                  </a:moveTo>
                  <a:lnTo>
                    <a:pt x="55120" y="297"/>
                  </a:lnTo>
                  <a:lnTo>
                    <a:pt x="55120" y="55144"/>
                  </a:lnTo>
                  <a:lnTo>
                    <a:pt x="273" y="5514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Volný tvar: obrazec 164">
              <a:extLst>
                <a:ext uri="{FF2B5EF4-FFF2-40B4-BE49-F238E27FC236}">
                  <a16:creationId xmlns:a16="http://schemas.microsoft.com/office/drawing/2014/main" id="{7C2FD706-052E-2092-DB75-A96B9903708C}"/>
                </a:ext>
              </a:extLst>
            </p:cNvPr>
            <p:cNvSpPr/>
            <p:nvPr/>
          </p:nvSpPr>
          <p:spPr>
            <a:xfrm>
              <a:off x="1066175" y="2982438"/>
              <a:ext cx="54846" cy="54846"/>
            </a:xfrm>
            <a:custGeom>
              <a:avLst/>
              <a:gdLst>
                <a:gd name="connsiteX0" fmla="*/ 297 w 54846"/>
                <a:gd name="connsiteY0" fmla="*/ 297 h 54846"/>
                <a:gd name="connsiteX1" fmla="*/ 55144 w 54846"/>
                <a:gd name="connsiteY1" fmla="*/ 297 h 54846"/>
                <a:gd name="connsiteX2" fmla="*/ 55144 w 54846"/>
                <a:gd name="connsiteY2" fmla="*/ 55144 h 54846"/>
                <a:gd name="connsiteX3" fmla="*/ 297 w 54846"/>
                <a:gd name="connsiteY3" fmla="*/ 5514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97" y="297"/>
                  </a:moveTo>
                  <a:lnTo>
                    <a:pt x="55144" y="297"/>
                  </a:lnTo>
                  <a:lnTo>
                    <a:pt x="55144" y="55144"/>
                  </a:lnTo>
                  <a:lnTo>
                    <a:pt x="297" y="5514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Volný tvar: obrazec 165">
              <a:extLst>
                <a:ext uri="{FF2B5EF4-FFF2-40B4-BE49-F238E27FC236}">
                  <a16:creationId xmlns:a16="http://schemas.microsoft.com/office/drawing/2014/main" id="{BD0269DE-EA06-6A90-BAC0-201206F6EBF5}"/>
                </a:ext>
              </a:extLst>
            </p:cNvPr>
            <p:cNvSpPr/>
            <p:nvPr/>
          </p:nvSpPr>
          <p:spPr>
            <a:xfrm>
              <a:off x="1119424" y="2982438"/>
              <a:ext cx="54846" cy="54846"/>
            </a:xfrm>
            <a:custGeom>
              <a:avLst/>
              <a:gdLst>
                <a:gd name="connsiteX0" fmla="*/ 321 w 54846"/>
                <a:gd name="connsiteY0" fmla="*/ 297 h 54846"/>
                <a:gd name="connsiteX1" fmla="*/ 55168 w 54846"/>
                <a:gd name="connsiteY1" fmla="*/ 297 h 54846"/>
                <a:gd name="connsiteX2" fmla="*/ 55168 w 54846"/>
                <a:gd name="connsiteY2" fmla="*/ 55144 h 54846"/>
                <a:gd name="connsiteX3" fmla="*/ 321 w 54846"/>
                <a:gd name="connsiteY3" fmla="*/ 5514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21" y="297"/>
                  </a:moveTo>
                  <a:lnTo>
                    <a:pt x="55168" y="297"/>
                  </a:lnTo>
                  <a:lnTo>
                    <a:pt x="55168" y="55144"/>
                  </a:lnTo>
                  <a:lnTo>
                    <a:pt x="321" y="5514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Volný tvar: obrazec 166">
              <a:extLst>
                <a:ext uri="{FF2B5EF4-FFF2-40B4-BE49-F238E27FC236}">
                  <a16:creationId xmlns:a16="http://schemas.microsoft.com/office/drawing/2014/main" id="{B33011F5-B858-7265-14B0-CC5E4042ABD3}"/>
                </a:ext>
              </a:extLst>
            </p:cNvPr>
            <p:cNvSpPr/>
            <p:nvPr/>
          </p:nvSpPr>
          <p:spPr>
            <a:xfrm>
              <a:off x="1332419" y="2982438"/>
              <a:ext cx="54846" cy="54846"/>
            </a:xfrm>
            <a:custGeom>
              <a:avLst/>
              <a:gdLst>
                <a:gd name="connsiteX0" fmla="*/ 417 w 54846"/>
                <a:gd name="connsiteY0" fmla="*/ 297 h 54846"/>
                <a:gd name="connsiteX1" fmla="*/ 55264 w 54846"/>
                <a:gd name="connsiteY1" fmla="*/ 297 h 54846"/>
                <a:gd name="connsiteX2" fmla="*/ 55264 w 54846"/>
                <a:gd name="connsiteY2" fmla="*/ 55144 h 54846"/>
                <a:gd name="connsiteX3" fmla="*/ 417 w 54846"/>
                <a:gd name="connsiteY3" fmla="*/ 5514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17" y="297"/>
                  </a:moveTo>
                  <a:lnTo>
                    <a:pt x="55264" y="297"/>
                  </a:lnTo>
                  <a:lnTo>
                    <a:pt x="55264" y="55144"/>
                  </a:lnTo>
                  <a:lnTo>
                    <a:pt x="417" y="5514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Volný tvar: obrazec 167">
              <a:extLst>
                <a:ext uri="{FF2B5EF4-FFF2-40B4-BE49-F238E27FC236}">
                  <a16:creationId xmlns:a16="http://schemas.microsoft.com/office/drawing/2014/main" id="{F1FAD6DB-97B6-0E1D-9720-41A3FE270022}"/>
                </a:ext>
              </a:extLst>
            </p:cNvPr>
            <p:cNvSpPr/>
            <p:nvPr/>
          </p:nvSpPr>
          <p:spPr>
            <a:xfrm>
              <a:off x="1705161" y="2982438"/>
              <a:ext cx="54846" cy="54846"/>
            </a:xfrm>
            <a:custGeom>
              <a:avLst/>
              <a:gdLst>
                <a:gd name="connsiteX0" fmla="*/ 585 w 54846"/>
                <a:gd name="connsiteY0" fmla="*/ 297 h 54846"/>
                <a:gd name="connsiteX1" fmla="*/ 55432 w 54846"/>
                <a:gd name="connsiteY1" fmla="*/ 297 h 54846"/>
                <a:gd name="connsiteX2" fmla="*/ 55432 w 54846"/>
                <a:gd name="connsiteY2" fmla="*/ 55144 h 54846"/>
                <a:gd name="connsiteX3" fmla="*/ 585 w 54846"/>
                <a:gd name="connsiteY3" fmla="*/ 5514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85" y="297"/>
                  </a:moveTo>
                  <a:lnTo>
                    <a:pt x="55432" y="297"/>
                  </a:lnTo>
                  <a:lnTo>
                    <a:pt x="55432" y="55144"/>
                  </a:lnTo>
                  <a:lnTo>
                    <a:pt x="585" y="5514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Volný tvar: obrazec 168">
              <a:extLst>
                <a:ext uri="{FF2B5EF4-FFF2-40B4-BE49-F238E27FC236}">
                  <a16:creationId xmlns:a16="http://schemas.microsoft.com/office/drawing/2014/main" id="{25C79533-DBA2-8A5A-D3B5-DF24FBB91655}"/>
                </a:ext>
              </a:extLst>
            </p:cNvPr>
            <p:cNvSpPr/>
            <p:nvPr/>
          </p:nvSpPr>
          <p:spPr>
            <a:xfrm>
              <a:off x="1758410" y="2982438"/>
              <a:ext cx="54846" cy="54846"/>
            </a:xfrm>
            <a:custGeom>
              <a:avLst/>
              <a:gdLst>
                <a:gd name="connsiteX0" fmla="*/ 609 w 54846"/>
                <a:gd name="connsiteY0" fmla="*/ 297 h 54846"/>
                <a:gd name="connsiteX1" fmla="*/ 55456 w 54846"/>
                <a:gd name="connsiteY1" fmla="*/ 297 h 54846"/>
                <a:gd name="connsiteX2" fmla="*/ 55456 w 54846"/>
                <a:gd name="connsiteY2" fmla="*/ 55144 h 54846"/>
                <a:gd name="connsiteX3" fmla="*/ 609 w 54846"/>
                <a:gd name="connsiteY3" fmla="*/ 5514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09" y="297"/>
                  </a:moveTo>
                  <a:lnTo>
                    <a:pt x="55456" y="297"/>
                  </a:lnTo>
                  <a:lnTo>
                    <a:pt x="55456" y="55144"/>
                  </a:lnTo>
                  <a:lnTo>
                    <a:pt x="609" y="5514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Volný tvar: obrazec 169">
              <a:extLst>
                <a:ext uri="{FF2B5EF4-FFF2-40B4-BE49-F238E27FC236}">
                  <a16:creationId xmlns:a16="http://schemas.microsoft.com/office/drawing/2014/main" id="{B776ABAF-F16B-FC2C-CCCE-A048315D03DB}"/>
                </a:ext>
              </a:extLst>
            </p:cNvPr>
            <p:cNvSpPr/>
            <p:nvPr/>
          </p:nvSpPr>
          <p:spPr>
            <a:xfrm>
              <a:off x="1811659" y="2982438"/>
              <a:ext cx="54846" cy="54846"/>
            </a:xfrm>
            <a:custGeom>
              <a:avLst/>
              <a:gdLst>
                <a:gd name="connsiteX0" fmla="*/ 633 w 54846"/>
                <a:gd name="connsiteY0" fmla="*/ 297 h 54846"/>
                <a:gd name="connsiteX1" fmla="*/ 55480 w 54846"/>
                <a:gd name="connsiteY1" fmla="*/ 297 h 54846"/>
                <a:gd name="connsiteX2" fmla="*/ 55480 w 54846"/>
                <a:gd name="connsiteY2" fmla="*/ 55144 h 54846"/>
                <a:gd name="connsiteX3" fmla="*/ 633 w 54846"/>
                <a:gd name="connsiteY3" fmla="*/ 5514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33" y="297"/>
                  </a:moveTo>
                  <a:lnTo>
                    <a:pt x="55480" y="297"/>
                  </a:lnTo>
                  <a:lnTo>
                    <a:pt x="55480" y="55144"/>
                  </a:lnTo>
                  <a:lnTo>
                    <a:pt x="633" y="5514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Volný tvar: obrazec 170">
              <a:extLst>
                <a:ext uri="{FF2B5EF4-FFF2-40B4-BE49-F238E27FC236}">
                  <a16:creationId xmlns:a16="http://schemas.microsoft.com/office/drawing/2014/main" id="{1898F621-0391-D98A-1BD9-AA63DC663B21}"/>
                </a:ext>
              </a:extLst>
            </p:cNvPr>
            <p:cNvSpPr/>
            <p:nvPr/>
          </p:nvSpPr>
          <p:spPr>
            <a:xfrm>
              <a:off x="1864908" y="2982438"/>
              <a:ext cx="54846" cy="54846"/>
            </a:xfrm>
            <a:custGeom>
              <a:avLst/>
              <a:gdLst>
                <a:gd name="connsiteX0" fmla="*/ 657 w 54846"/>
                <a:gd name="connsiteY0" fmla="*/ 297 h 54846"/>
                <a:gd name="connsiteX1" fmla="*/ 55504 w 54846"/>
                <a:gd name="connsiteY1" fmla="*/ 297 h 54846"/>
                <a:gd name="connsiteX2" fmla="*/ 55504 w 54846"/>
                <a:gd name="connsiteY2" fmla="*/ 55144 h 54846"/>
                <a:gd name="connsiteX3" fmla="*/ 657 w 54846"/>
                <a:gd name="connsiteY3" fmla="*/ 5514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57" y="297"/>
                  </a:moveTo>
                  <a:lnTo>
                    <a:pt x="55504" y="297"/>
                  </a:lnTo>
                  <a:lnTo>
                    <a:pt x="55504" y="55144"/>
                  </a:lnTo>
                  <a:lnTo>
                    <a:pt x="657" y="5514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Volný tvar: obrazec 171">
              <a:extLst>
                <a:ext uri="{FF2B5EF4-FFF2-40B4-BE49-F238E27FC236}">
                  <a16:creationId xmlns:a16="http://schemas.microsoft.com/office/drawing/2014/main" id="{7F423F58-09D0-95AD-BE5F-A740871032A5}"/>
                </a:ext>
              </a:extLst>
            </p:cNvPr>
            <p:cNvSpPr/>
            <p:nvPr/>
          </p:nvSpPr>
          <p:spPr>
            <a:xfrm>
              <a:off x="1918156" y="2982438"/>
              <a:ext cx="54846" cy="54846"/>
            </a:xfrm>
            <a:custGeom>
              <a:avLst/>
              <a:gdLst>
                <a:gd name="connsiteX0" fmla="*/ 681 w 54846"/>
                <a:gd name="connsiteY0" fmla="*/ 297 h 54846"/>
                <a:gd name="connsiteX1" fmla="*/ 55528 w 54846"/>
                <a:gd name="connsiteY1" fmla="*/ 297 h 54846"/>
                <a:gd name="connsiteX2" fmla="*/ 55528 w 54846"/>
                <a:gd name="connsiteY2" fmla="*/ 55144 h 54846"/>
                <a:gd name="connsiteX3" fmla="*/ 681 w 54846"/>
                <a:gd name="connsiteY3" fmla="*/ 5514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81" y="297"/>
                  </a:moveTo>
                  <a:lnTo>
                    <a:pt x="55528" y="297"/>
                  </a:lnTo>
                  <a:lnTo>
                    <a:pt x="55528" y="55144"/>
                  </a:lnTo>
                  <a:lnTo>
                    <a:pt x="681" y="5514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Volný tvar: obrazec 172">
              <a:extLst>
                <a:ext uri="{FF2B5EF4-FFF2-40B4-BE49-F238E27FC236}">
                  <a16:creationId xmlns:a16="http://schemas.microsoft.com/office/drawing/2014/main" id="{CA4840B1-A6E7-6B2B-88DE-52B73E68E370}"/>
                </a:ext>
              </a:extLst>
            </p:cNvPr>
            <p:cNvSpPr/>
            <p:nvPr/>
          </p:nvSpPr>
          <p:spPr>
            <a:xfrm>
              <a:off x="746682" y="3035687"/>
              <a:ext cx="54846" cy="54846"/>
            </a:xfrm>
            <a:custGeom>
              <a:avLst/>
              <a:gdLst>
                <a:gd name="connsiteX0" fmla="*/ 153 w 54846"/>
                <a:gd name="connsiteY0" fmla="*/ 321 h 54846"/>
                <a:gd name="connsiteX1" fmla="*/ 55000 w 54846"/>
                <a:gd name="connsiteY1" fmla="*/ 321 h 54846"/>
                <a:gd name="connsiteX2" fmla="*/ 55000 w 54846"/>
                <a:gd name="connsiteY2" fmla="*/ 55168 h 54846"/>
                <a:gd name="connsiteX3" fmla="*/ 153 w 54846"/>
                <a:gd name="connsiteY3" fmla="*/ 5516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53" y="321"/>
                  </a:moveTo>
                  <a:lnTo>
                    <a:pt x="55000" y="321"/>
                  </a:lnTo>
                  <a:lnTo>
                    <a:pt x="55000" y="55168"/>
                  </a:lnTo>
                  <a:lnTo>
                    <a:pt x="153" y="5516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Volný tvar: obrazec 173">
              <a:extLst>
                <a:ext uri="{FF2B5EF4-FFF2-40B4-BE49-F238E27FC236}">
                  <a16:creationId xmlns:a16="http://schemas.microsoft.com/office/drawing/2014/main" id="{255203E1-05AB-9E67-9773-52F081005BAA}"/>
                </a:ext>
              </a:extLst>
            </p:cNvPr>
            <p:cNvSpPr/>
            <p:nvPr/>
          </p:nvSpPr>
          <p:spPr>
            <a:xfrm>
              <a:off x="906429" y="3035687"/>
              <a:ext cx="54846" cy="54846"/>
            </a:xfrm>
            <a:custGeom>
              <a:avLst/>
              <a:gdLst>
                <a:gd name="connsiteX0" fmla="*/ 225 w 54846"/>
                <a:gd name="connsiteY0" fmla="*/ 321 h 54846"/>
                <a:gd name="connsiteX1" fmla="*/ 55072 w 54846"/>
                <a:gd name="connsiteY1" fmla="*/ 321 h 54846"/>
                <a:gd name="connsiteX2" fmla="*/ 55072 w 54846"/>
                <a:gd name="connsiteY2" fmla="*/ 55168 h 54846"/>
                <a:gd name="connsiteX3" fmla="*/ 225 w 54846"/>
                <a:gd name="connsiteY3" fmla="*/ 5516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25" y="321"/>
                  </a:moveTo>
                  <a:lnTo>
                    <a:pt x="55072" y="321"/>
                  </a:lnTo>
                  <a:lnTo>
                    <a:pt x="55072" y="55168"/>
                  </a:lnTo>
                  <a:lnTo>
                    <a:pt x="225" y="5516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Volný tvar: obrazec 174">
              <a:extLst>
                <a:ext uri="{FF2B5EF4-FFF2-40B4-BE49-F238E27FC236}">
                  <a16:creationId xmlns:a16="http://schemas.microsoft.com/office/drawing/2014/main" id="{61AB85FD-C93A-05DF-224A-8F147C1B981F}"/>
                </a:ext>
              </a:extLst>
            </p:cNvPr>
            <p:cNvSpPr/>
            <p:nvPr/>
          </p:nvSpPr>
          <p:spPr>
            <a:xfrm>
              <a:off x="959678" y="3035687"/>
              <a:ext cx="54846" cy="54846"/>
            </a:xfrm>
            <a:custGeom>
              <a:avLst/>
              <a:gdLst>
                <a:gd name="connsiteX0" fmla="*/ 249 w 54846"/>
                <a:gd name="connsiteY0" fmla="*/ 321 h 54846"/>
                <a:gd name="connsiteX1" fmla="*/ 55096 w 54846"/>
                <a:gd name="connsiteY1" fmla="*/ 321 h 54846"/>
                <a:gd name="connsiteX2" fmla="*/ 55096 w 54846"/>
                <a:gd name="connsiteY2" fmla="*/ 55168 h 54846"/>
                <a:gd name="connsiteX3" fmla="*/ 249 w 54846"/>
                <a:gd name="connsiteY3" fmla="*/ 5516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49" y="321"/>
                  </a:moveTo>
                  <a:lnTo>
                    <a:pt x="55096" y="321"/>
                  </a:lnTo>
                  <a:lnTo>
                    <a:pt x="55096" y="55168"/>
                  </a:lnTo>
                  <a:lnTo>
                    <a:pt x="249" y="5516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Volný tvar: obrazec 175">
              <a:extLst>
                <a:ext uri="{FF2B5EF4-FFF2-40B4-BE49-F238E27FC236}">
                  <a16:creationId xmlns:a16="http://schemas.microsoft.com/office/drawing/2014/main" id="{D6377F91-945A-5945-2355-0BDD6E982BCD}"/>
                </a:ext>
              </a:extLst>
            </p:cNvPr>
            <p:cNvSpPr/>
            <p:nvPr/>
          </p:nvSpPr>
          <p:spPr>
            <a:xfrm>
              <a:off x="1012927" y="3035687"/>
              <a:ext cx="54846" cy="54846"/>
            </a:xfrm>
            <a:custGeom>
              <a:avLst/>
              <a:gdLst>
                <a:gd name="connsiteX0" fmla="*/ 273 w 54846"/>
                <a:gd name="connsiteY0" fmla="*/ 321 h 54846"/>
                <a:gd name="connsiteX1" fmla="*/ 55120 w 54846"/>
                <a:gd name="connsiteY1" fmla="*/ 321 h 54846"/>
                <a:gd name="connsiteX2" fmla="*/ 55120 w 54846"/>
                <a:gd name="connsiteY2" fmla="*/ 55168 h 54846"/>
                <a:gd name="connsiteX3" fmla="*/ 273 w 54846"/>
                <a:gd name="connsiteY3" fmla="*/ 5516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73" y="321"/>
                  </a:moveTo>
                  <a:lnTo>
                    <a:pt x="55120" y="321"/>
                  </a:lnTo>
                  <a:lnTo>
                    <a:pt x="55120" y="55168"/>
                  </a:lnTo>
                  <a:lnTo>
                    <a:pt x="273" y="5516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Volný tvar: obrazec 176">
              <a:extLst>
                <a:ext uri="{FF2B5EF4-FFF2-40B4-BE49-F238E27FC236}">
                  <a16:creationId xmlns:a16="http://schemas.microsoft.com/office/drawing/2014/main" id="{1D23E5C0-FDE5-6EDB-80BF-7F1C0AFBCBA0}"/>
                </a:ext>
              </a:extLst>
            </p:cNvPr>
            <p:cNvSpPr/>
            <p:nvPr/>
          </p:nvSpPr>
          <p:spPr>
            <a:xfrm>
              <a:off x="1066175" y="3035687"/>
              <a:ext cx="54846" cy="54846"/>
            </a:xfrm>
            <a:custGeom>
              <a:avLst/>
              <a:gdLst>
                <a:gd name="connsiteX0" fmla="*/ 297 w 54846"/>
                <a:gd name="connsiteY0" fmla="*/ 321 h 54846"/>
                <a:gd name="connsiteX1" fmla="*/ 55144 w 54846"/>
                <a:gd name="connsiteY1" fmla="*/ 321 h 54846"/>
                <a:gd name="connsiteX2" fmla="*/ 55144 w 54846"/>
                <a:gd name="connsiteY2" fmla="*/ 55168 h 54846"/>
                <a:gd name="connsiteX3" fmla="*/ 297 w 54846"/>
                <a:gd name="connsiteY3" fmla="*/ 5516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97" y="321"/>
                  </a:moveTo>
                  <a:lnTo>
                    <a:pt x="55144" y="321"/>
                  </a:lnTo>
                  <a:lnTo>
                    <a:pt x="55144" y="55168"/>
                  </a:lnTo>
                  <a:lnTo>
                    <a:pt x="297" y="5516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Volný tvar: obrazec 177">
              <a:extLst>
                <a:ext uri="{FF2B5EF4-FFF2-40B4-BE49-F238E27FC236}">
                  <a16:creationId xmlns:a16="http://schemas.microsoft.com/office/drawing/2014/main" id="{76062BB1-9C1B-608C-2E93-D8F56E4F5953}"/>
                </a:ext>
              </a:extLst>
            </p:cNvPr>
            <p:cNvSpPr/>
            <p:nvPr/>
          </p:nvSpPr>
          <p:spPr>
            <a:xfrm>
              <a:off x="1172673" y="3035687"/>
              <a:ext cx="54846" cy="54846"/>
            </a:xfrm>
            <a:custGeom>
              <a:avLst/>
              <a:gdLst>
                <a:gd name="connsiteX0" fmla="*/ 345 w 54846"/>
                <a:gd name="connsiteY0" fmla="*/ 321 h 54846"/>
                <a:gd name="connsiteX1" fmla="*/ 55192 w 54846"/>
                <a:gd name="connsiteY1" fmla="*/ 321 h 54846"/>
                <a:gd name="connsiteX2" fmla="*/ 55192 w 54846"/>
                <a:gd name="connsiteY2" fmla="*/ 55168 h 54846"/>
                <a:gd name="connsiteX3" fmla="*/ 345 w 54846"/>
                <a:gd name="connsiteY3" fmla="*/ 5516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45" y="321"/>
                  </a:moveTo>
                  <a:lnTo>
                    <a:pt x="55192" y="321"/>
                  </a:lnTo>
                  <a:lnTo>
                    <a:pt x="55192" y="55168"/>
                  </a:lnTo>
                  <a:lnTo>
                    <a:pt x="345" y="5516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Volný tvar: obrazec 179">
              <a:extLst>
                <a:ext uri="{FF2B5EF4-FFF2-40B4-BE49-F238E27FC236}">
                  <a16:creationId xmlns:a16="http://schemas.microsoft.com/office/drawing/2014/main" id="{82EA4CFE-CFBF-A4D5-986C-578DF94490D8}"/>
                </a:ext>
              </a:extLst>
            </p:cNvPr>
            <p:cNvSpPr/>
            <p:nvPr/>
          </p:nvSpPr>
          <p:spPr>
            <a:xfrm>
              <a:off x="1385668" y="3035687"/>
              <a:ext cx="54846" cy="54846"/>
            </a:xfrm>
            <a:custGeom>
              <a:avLst/>
              <a:gdLst>
                <a:gd name="connsiteX0" fmla="*/ 441 w 54846"/>
                <a:gd name="connsiteY0" fmla="*/ 321 h 54846"/>
                <a:gd name="connsiteX1" fmla="*/ 55288 w 54846"/>
                <a:gd name="connsiteY1" fmla="*/ 321 h 54846"/>
                <a:gd name="connsiteX2" fmla="*/ 55288 w 54846"/>
                <a:gd name="connsiteY2" fmla="*/ 55168 h 54846"/>
                <a:gd name="connsiteX3" fmla="*/ 441 w 54846"/>
                <a:gd name="connsiteY3" fmla="*/ 5516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41" y="321"/>
                  </a:moveTo>
                  <a:lnTo>
                    <a:pt x="55288" y="321"/>
                  </a:lnTo>
                  <a:lnTo>
                    <a:pt x="55288" y="55168"/>
                  </a:lnTo>
                  <a:lnTo>
                    <a:pt x="441" y="5516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Volný tvar: obrazec 180">
              <a:extLst>
                <a:ext uri="{FF2B5EF4-FFF2-40B4-BE49-F238E27FC236}">
                  <a16:creationId xmlns:a16="http://schemas.microsoft.com/office/drawing/2014/main" id="{BBBF3DAA-F27E-15A7-D8E5-B04C5F4A4BE4}"/>
                </a:ext>
              </a:extLst>
            </p:cNvPr>
            <p:cNvSpPr/>
            <p:nvPr/>
          </p:nvSpPr>
          <p:spPr>
            <a:xfrm>
              <a:off x="1492166" y="3035687"/>
              <a:ext cx="54846" cy="54846"/>
            </a:xfrm>
            <a:custGeom>
              <a:avLst/>
              <a:gdLst>
                <a:gd name="connsiteX0" fmla="*/ 489 w 54846"/>
                <a:gd name="connsiteY0" fmla="*/ 321 h 54846"/>
                <a:gd name="connsiteX1" fmla="*/ 55336 w 54846"/>
                <a:gd name="connsiteY1" fmla="*/ 321 h 54846"/>
                <a:gd name="connsiteX2" fmla="*/ 55336 w 54846"/>
                <a:gd name="connsiteY2" fmla="*/ 55168 h 54846"/>
                <a:gd name="connsiteX3" fmla="*/ 489 w 54846"/>
                <a:gd name="connsiteY3" fmla="*/ 5516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89" y="321"/>
                  </a:moveTo>
                  <a:lnTo>
                    <a:pt x="55336" y="321"/>
                  </a:lnTo>
                  <a:lnTo>
                    <a:pt x="55336" y="55168"/>
                  </a:lnTo>
                  <a:lnTo>
                    <a:pt x="489" y="5516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Volný tvar: obrazec 181">
              <a:extLst>
                <a:ext uri="{FF2B5EF4-FFF2-40B4-BE49-F238E27FC236}">
                  <a16:creationId xmlns:a16="http://schemas.microsoft.com/office/drawing/2014/main" id="{FB067C06-70D1-56ED-68F9-B2647CC7F56F}"/>
                </a:ext>
              </a:extLst>
            </p:cNvPr>
            <p:cNvSpPr/>
            <p:nvPr/>
          </p:nvSpPr>
          <p:spPr>
            <a:xfrm>
              <a:off x="1545415" y="3035687"/>
              <a:ext cx="54846" cy="54846"/>
            </a:xfrm>
            <a:custGeom>
              <a:avLst/>
              <a:gdLst>
                <a:gd name="connsiteX0" fmla="*/ 513 w 54846"/>
                <a:gd name="connsiteY0" fmla="*/ 321 h 54846"/>
                <a:gd name="connsiteX1" fmla="*/ 55360 w 54846"/>
                <a:gd name="connsiteY1" fmla="*/ 321 h 54846"/>
                <a:gd name="connsiteX2" fmla="*/ 55360 w 54846"/>
                <a:gd name="connsiteY2" fmla="*/ 55168 h 54846"/>
                <a:gd name="connsiteX3" fmla="*/ 513 w 54846"/>
                <a:gd name="connsiteY3" fmla="*/ 5516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13" y="321"/>
                  </a:moveTo>
                  <a:lnTo>
                    <a:pt x="55360" y="321"/>
                  </a:lnTo>
                  <a:lnTo>
                    <a:pt x="55360" y="55168"/>
                  </a:lnTo>
                  <a:lnTo>
                    <a:pt x="513" y="5516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Volný tvar: obrazec 182">
              <a:extLst>
                <a:ext uri="{FF2B5EF4-FFF2-40B4-BE49-F238E27FC236}">
                  <a16:creationId xmlns:a16="http://schemas.microsoft.com/office/drawing/2014/main" id="{5501DD3D-A592-BDA3-8959-DE37BED505F7}"/>
                </a:ext>
              </a:extLst>
            </p:cNvPr>
            <p:cNvSpPr/>
            <p:nvPr/>
          </p:nvSpPr>
          <p:spPr>
            <a:xfrm>
              <a:off x="1705161" y="3035687"/>
              <a:ext cx="54846" cy="54846"/>
            </a:xfrm>
            <a:custGeom>
              <a:avLst/>
              <a:gdLst>
                <a:gd name="connsiteX0" fmla="*/ 585 w 54846"/>
                <a:gd name="connsiteY0" fmla="*/ 321 h 54846"/>
                <a:gd name="connsiteX1" fmla="*/ 55432 w 54846"/>
                <a:gd name="connsiteY1" fmla="*/ 321 h 54846"/>
                <a:gd name="connsiteX2" fmla="*/ 55432 w 54846"/>
                <a:gd name="connsiteY2" fmla="*/ 55168 h 54846"/>
                <a:gd name="connsiteX3" fmla="*/ 585 w 54846"/>
                <a:gd name="connsiteY3" fmla="*/ 5516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85" y="321"/>
                  </a:moveTo>
                  <a:lnTo>
                    <a:pt x="55432" y="321"/>
                  </a:lnTo>
                  <a:lnTo>
                    <a:pt x="55432" y="55168"/>
                  </a:lnTo>
                  <a:lnTo>
                    <a:pt x="585" y="5516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Volný tvar: obrazec 183">
              <a:extLst>
                <a:ext uri="{FF2B5EF4-FFF2-40B4-BE49-F238E27FC236}">
                  <a16:creationId xmlns:a16="http://schemas.microsoft.com/office/drawing/2014/main" id="{62B3290A-3E93-46CB-9BA3-0A0776165C39}"/>
                </a:ext>
              </a:extLst>
            </p:cNvPr>
            <p:cNvSpPr/>
            <p:nvPr/>
          </p:nvSpPr>
          <p:spPr>
            <a:xfrm>
              <a:off x="1758410" y="3035687"/>
              <a:ext cx="54846" cy="54846"/>
            </a:xfrm>
            <a:custGeom>
              <a:avLst/>
              <a:gdLst>
                <a:gd name="connsiteX0" fmla="*/ 609 w 54846"/>
                <a:gd name="connsiteY0" fmla="*/ 321 h 54846"/>
                <a:gd name="connsiteX1" fmla="*/ 55456 w 54846"/>
                <a:gd name="connsiteY1" fmla="*/ 321 h 54846"/>
                <a:gd name="connsiteX2" fmla="*/ 55456 w 54846"/>
                <a:gd name="connsiteY2" fmla="*/ 55168 h 54846"/>
                <a:gd name="connsiteX3" fmla="*/ 609 w 54846"/>
                <a:gd name="connsiteY3" fmla="*/ 5516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09" y="321"/>
                  </a:moveTo>
                  <a:lnTo>
                    <a:pt x="55456" y="321"/>
                  </a:lnTo>
                  <a:lnTo>
                    <a:pt x="55456" y="55168"/>
                  </a:lnTo>
                  <a:lnTo>
                    <a:pt x="609" y="5516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Volný tvar: obrazec 184">
              <a:extLst>
                <a:ext uri="{FF2B5EF4-FFF2-40B4-BE49-F238E27FC236}">
                  <a16:creationId xmlns:a16="http://schemas.microsoft.com/office/drawing/2014/main" id="{9D7874CB-30C8-9961-3BE5-269DB26741EF}"/>
                </a:ext>
              </a:extLst>
            </p:cNvPr>
            <p:cNvSpPr/>
            <p:nvPr/>
          </p:nvSpPr>
          <p:spPr>
            <a:xfrm>
              <a:off x="1811659" y="3035687"/>
              <a:ext cx="54846" cy="54846"/>
            </a:xfrm>
            <a:custGeom>
              <a:avLst/>
              <a:gdLst>
                <a:gd name="connsiteX0" fmla="*/ 633 w 54846"/>
                <a:gd name="connsiteY0" fmla="*/ 321 h 54846"/>
                <a:gd name="connsiteX1" fmla="*/ 55480 w 54846"/>
                <a:gd name="connsiteY1" fmla="*/ 321 h 54846"/>
                <a:gd name="connsiteX2" fmla="*/ 55480 w 54846"/>
                <a:gd name="connsiteY2" fmla="*/ 55168 h 54846"/>
                <a:gd name="connsiteX3" fmla="*/ 633 w 54846"/>
                <a:gd name="connsiteY3" fmla="*/ 5516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33" y="321"/>
                  </a:moveTo>
                  <a:lnTo>
                    <a:pt x="55480" y="321"/>
                  </a:lnTo>
                  <a:lnTo>
                    <a:pt x="55480" y="55168"/>
                  </a:lnTo>
                  <a:lnTo>
                    <a:pt x="633" y="5516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Volný tvar: obrazec 185">
              <a:extLst>
                <a:ext uri="{FF2B5EF4-FFF2-40B4-BE49-F238E27FC236}">
                  <a16:creationId xmlns:a16="http://schemas.microsoft.com/office/drawing/2014/main" id="{1C10868B-A7BF-A30F-E9A6-8242F6F703B8}"/>
                </a:ext>
              </a:extLst>
            </p:cNvPr>
            <p:cNvSpPr/>
            <p:nvPr/>
          </p:nvSpPr>
          <p:spPr>
            <a:xfrm>
              <a:off x="1864908" y="3035687"/>
              <a:ext cx="54846" cy="54846"/>
            </a:xfrm>
            <a:custGeom>
              <a:avLst/>
              <a:gdLst>
                <a:gd name="connsiteX0" fmla="*/ 657 w 54846"/>
                <a:gd name="connsiteY0" fmla="*/ 321 h 54846"/>
                <a:gd name="connsiteX1" fmla="*/ 55504 w 54846"/>
                <a:gd name="connsiteY1" fmla="*/ 321 h 54846"/>
                <a:gd name="connsiteX2" fmla="*/ 55504 w 54846"/>
                <a:gd name="connsiteY2" fmla="*/ 55168 h 54846"/>
                <a:gd name="connsiteX3" fmla="*/ 657 w 54846"/>
                <a:gd name="connsiteY3" fmla="*/ 5516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57" y="321"/>
                  </a:moveTo>
                  <a:lnTo>
                    <a:pt x="55504" y="321"/>
                  </a:lnTo>
                  <a:lnTo>
                    <a:pt x="55504" y="55168"/>
                  </a:lnTo>
                  <a:lnTo>
                    <a:pt x="657" y="5516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Volný tvar: obrazec 186">
              <a:extLst>
                <a:ext uri="{FF2B5EF4-FFF2-40B4-BE49-F238E27FC236}">
                  <a16:creationId xmlns:a16="http://schemas.microsoft.com/office/drawing/2014/main" id="{29ED1D5A-64C0-9BF3-C675-3B382781D530}"/>
                </a:ext>
              </a:extLst>
            </p:cNvPr>
            <p:cNvSpPr/>
            <p:nvPr/>
          </p:nvSpPr>
          <p:spPr>
            <a:xfrm>
              <a:off x="1971405" y="3035687"/>
              <a:ext cx="54846" cy="54846"/>
            </a:xfrm>
            <a:custGeom>
              <a:avLst/>
              <a:gdLst>
                <a:gd name="connsiteX0" fmla="*/ 705 w 54846"/>
                <a:gd name="connsiteY0" fmla="*/ 321 h 54846"/>
                <a:gd name="connsiteX1" fmla="*/ 55552 w 54846"/>
                <a:gd name="connsiteY1" fmla="*/ 321 h 54846"/>
                <a:gd name="connsiteX2" fmla="*/ 55552 w 54846"/>
                <a:gd name="connsiteY2" fmla="*/ 55168 h 54846"/>
                <a:gd name="connsiteX3" fmla="*/ 705 w 54846"/>
                <a:gd name="connsiteY3" fmla="*/ 5516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705" y="321"/>
                  </a:moveTo>
                  <a:lnTo>
                    <a:pt x="55552" y="321"/>
                  </a:lnTo>
                  <a:lnTo>
                    <a:pt x="55552" y="55168"/>
                  </a:lnTo>
                  <a:lnTo>
                    <a:pt x="705" y="5516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Volný tvar: obrazec 187">
              <a:extLst>
                <a:ext uri="{FF2B5EF4-FFF2-40B4-BE49-F238E27FC236}">
                  <a16:creationId xmlns:a16="http://schemas.microsoft.com/office/drawing/2014/main" id="{1664301F-89A2-5837-1EEA-15955A1C01B4}"/>
                </a:ext>
              </a:extLst>
            </p:cNvPr>
            <p:cNvSpPr/>
            <p:nvPr/>
          </p:nvSpPr>
          <p:spPr>
            <a:xfrm>
              <a:off x="586936" y="3088936"/>
              <a:ext cx="54846" cy="54846"/>
            </a:xfrm>
            <a:custGeom>
              <a:avLst/>
              <a:gdLst>
                <a:gd name="connsiteX0" fmla="*/ 81 w 54846"/>
                <a:gd name="connsiteY0" fmla="*/ 345 h 54846"/>
                <a:gd name="connsiteX1" fmla="*/ 54928 w 54846"/>
                <a:gd name="connsiteY1" fmla="*/ 345 h 54846"/>
                <a:gd name="connsiteX2" fmla="*/ 54928 w 54846"/>
                <a:gd name="connsiteY2" fmla="*/ 55192 h 54846"/>
                <a:gd name="connsiteX3" fmla="*/ 81 w 54846"/>
                <a:gd name="connsiteY3" fmla="*/ 5519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81" y="345"/>
                  </a:moveTo>
                  <a:lnTo>
                    <a:pt x="54928" y="345"/>
                  </a:lnTo>
                  <a:lnTo>
                    <a:pt x="54928" y="55192"/>
                  </a:lnTo>
                  <a:lnTo>
                    <a:pt x="81" y="5519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Volný tvar: obrazec 188">
              <a:extLst>
                <a:ext uri="{FF2B5EF4-FFF2-40B4-BE49-F238E27FC236}">
                  <a16:creationId xmlns:a16="http://schemas.microsoft.com/office/drawing/2014/main" id="{BE165559-D671-8F43-3AB9-7F4A91461BFF}"/>
                </a:ext>
              </a:extLst>
            </p:cNvPr>
            <p:cNvSpPr/>
            <p:nvPr/>
          </p:nvSpPr>
          <p:spPr>
            <a:xfrm>
              <a:off x="640185" y="3088936"/>
              <a:ext cx="54846" cy="54846"/>
            </a:xfrm>
            <a:custGeom>
              <a:avLst/>
              <a:gdLst>
                <a:gd name="connsiteX0" fmla="*/ 105 w 54846"/>
                <a:gd name="connsiteY0" fmla="*/ 345 h 54846"/>
                <a:gd name="connsiteX1" fmla="*/ 54952 w 54846"/>
                <a:gd name="connsiteY1" fmla="*/ 345 h 54846"/>
                <a:gd name="connsiteX2" fmla="*/ 54952 w 54846"/>
                <a:gd name="connsiteY2" fmla="*/ 55192 h 54846"/>
                <a:gd name="connsiteX3" fmla="*/ 105 w 54846"/>
                <a:gd name="connsiteY3" fmla="*/ 5519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05" y="345"/>
                  </a:moveTo>
                  <a:lnTo>
                    <a:pt x="54952" y="345"/>
                  </a:lnTo>
                  <a:lnTo>
                    <a:pt x="54952" y="55192"/>
                  </a:lnTo>
                  <a:lnTo>
                    <a:pt x="105" y="5519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Volný tvar: obrazec 189">
              <a:extLst>
                <a:ext uri="{FF2B5EF4-FFF2-40B4-BE49-F238E27FC236}">
                  <a16:creationId xmlns:a16="http://schemas.microsoft.com/office/drawing/2014/main" id="{6DFEC2BD-5599-CF2F-9DE3-1D89B0DC2028}"/>
                </a:ext>
              </a:extLst>
            </p:cNvPr>
            <p:cNvSpPr/>
            <p:nvPr/>
          </p:nvSpPr>
          <p:spPr>
            <a:xfrm>
              <a:off x="799931" y="3088936"/>
              <a:ext cx="54846" cy="54846"/>
            </a:xfrm>
            <a:custGeom>
              <a:avLst/>
              <a:gdLst>
                <a:gd name="connsiteX0" fmla="*/ 177 w 54846"/>
                <a:gd name="connsiteY0" fmla="*/ 345 h 54846"/>
                <a:gd name="connsiteX1" fmla="*/ 55024 w 54846"/>
                <a:gd name="connsiteY1" fmla="*/ 345 h 54846"/>
                <a:gd name="connsiteX2" fmla="*/ 55024 w 54846"/>
                <a:gd name="connsiteY2" fmla="*/ 55192 h 54846"/>
                <a:gd name="connsiteX3" fmla="*/ 177 w 54846"/>
                <a:gd name="connsiteY3" fmla="*/ 5519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77" y="345"/>
                  </a:moveTo>
                  <a:lnTo>
                    <a:pt x="55024" y="345"/>
                  </a:lnTo>
                  <a:lnTo>
                    <a:pt x="55024" y="55192"/>
                  </a:lnTo>
                  <a:lnTo>
                    <a:pt x="177" y="5519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Volný tvar: obrazec 190">
              <a:extLst>
                <a:ext uri="{FF2B5EF4-FFF2-40B4-BE49-F238E27FC236}">
                  <a16:creationId xmlns:a16="http://schemas.microsoft.com/office/drawing/2014/main" id="{6D79204E-4851-D2D4-502E-3E27CC192703}"/>
                </a:ext>
              </a:extLst>
            </p:cNvPr>
            <p:cNvSpPr/>
            <p:nvPr/>
          </p:nvSpPr>
          <p:spPr>
            <a:xfrm>
              <a:off x="853180" y="3088936"/>
              <a:ext cx="54846" cy="54846"/>
            </a:xfrm>
            <a:custGeom>
              <a:avLst/>
              <a:gdLst>
                <a:gd name="connsiteX0" fmla="*/ 201 w 54846"/>
                <a:gd name="connsiteY0" fmla="*/ 345 h 54846"/>
                <a:gd name="connsiteX1" fmla="*/ 55048 w 54846"/>
                <a:gd name="connsiteY1" fmla="*/ 345 h 54846"/>
                <a:gd name="connsiteX2" fmla="*/ 55048 w 54846"/>
                <a:gd name="connsiteY2" fmla="*/ 55192 h 54846"/>
                <a:gd name="connsiteX3" fmla="*/ 201 w 54846"/>
                <a:gd name="connsiteY3" fmla="*/ 5519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01" y="345"/>
                  </a:moveTo>
                  <a:lnTo>
                    <a:pt x="55048" y="345"/>
                  </a:lnTo>
                  <a:lnTo>
                    <a:pt x="55048" y="55192"/>
                  </a:lnTo>
                  <a:lnTo>
                    <a:pt x="201" y="5519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Volný tvar: obrazec 191">
              <a:extLst>
                <a:ext uri="{FF2B5EF4-FFF2-40B4-BE49-F238E27FC236}">
                  <a16:creationId xmlns:a16="http://schemas.microsoft.com/office/drawing/2014/main" id="{1EDD9198-5415-B3A0-2D4E-EA1209F5B186}"/>
                </a:ext>
              </a:extLst>
            </p:cNvPr>
            <p:cNvSpPr/>
            <p:nvPr/>
          </p:nvSpPr>
          <p:spPr>
            <a:xfrm>
              <a:off x="1012927" y="3088936"/>
              <a:ext cx="54846" cy="54846"/>
            </a:xfrm>
            <a:custGeom>
              <a:avLst/>
              <a:gdLst>
                <a:gd name="connsiteX0" fmla="*/ 273 w 54846"/>
                <a:gd name="connsiteY0" fmla="*/ 345 h 54846"/>
                <a:gd name="connsiteX1" fmla="*/ 55120 w 54846"/>
                <a:gd name="connsiteY1" fmla="*/ 345 h 54846"/>
                <a:gd name="connsiteX2" fmla="*/ 55120 w 54846"/>
                <a:gd name="connsiteY2" fmla="*/ 55192 h 54846"/>
                <a:gd name="connsiteX3" fmla="*/ 273 w 54846"/>
                <a:gd name="connsiteY3" fmla="*/ 5519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73" y="345"/>
                  </a:moveTo>
                  <a:lnTo>
                    <a:pt x="55120" y="345"/>
                  </a:lnTo>
                  <a:lnTo>
                    <a:pt x="55120" y="55192"/>
                  </a:lnTo>
                  <a:lnTo>
                    <a:pt x="273" y="5519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Volný tvar: obrazec 192">
              <a:extLst>
                <a:ext uri="{FF2B5EF4-FFF2-40B4-BE49-F238E27FC236}">
                  <a16:creationId xmlns:a16="http://schemas.microsoft.com/office/drawing/2014/main" id="{B03F18B4-9779-38F9-D81E-BA9AD7A8939C}"/>
                </a:ext>
              </a:extLst>
            </p:cNvPr>
            <p:cNvSpPr/>
            <p:nvPr/>
          </p:nvSpPr>
          <p:spPr>
            <a:xfrm>
              <a:off x="1066175" y="3088936"/>
              <a:ext cx="54846" cy="54846"/>
            </a:xfrm>
            <a:custGeom>
              <a:avLst/>
              <a:gdLst>
                <a:gd name="connsiteX0" fmla="*/ 297 w 54846"/>
                <a:gd name="connsiteY0" fmla="*/ 345 h 54846"/>
                <a:gd name="connsiteX1" fmla="*/ 55144 w 54846"/>
                <a:gd name="connsiteY1" fmla="*/ 345 h 54846"/>
                <a:gd name="connsiteX2" fmla="*/ 55144 w 54846"/>
                <a:gd name="connsiteY2" fmla="*/ 55192 h 54846"/>
                <a:gd name="connsiteX3" fmla="*/ 297 w 54846"/>
                <a:gd name="connsiteY3" fmla="*/ 5519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97" y="345"/>
                  </a:moveTo>
                  <a:lnTo>
                    <a:pt x="55144" y="345"/>
                  </a:lnTo>
                  <a:lnTo>
                    <a:pt x="55144" y="55192"/>
                  </a:lnTo>
                  <a:lnTo>
                    <a:pt x="297" y="5519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Volný tvar: obrazec 193">
              <a:extLst>
                <a:ext uri="{FF2B5EF4-FFF2-40B4-BE49-F238E27FC236}">
                  <a16:creationId xmlns:a16="http://schemas.microsoft.com/office/drawing/2014/main" id="{30BCCA73-63BC-9DEC-FCC1-A0EED1DB47DC}"/>
                </a:ext>
              </a:extLst>
            </p:cNvPr>
            <p:cNvSpPr/>
            <p:nvPr/>
          </p:nvSpPr>
          <p:spPr>
            <a:xfrm>
              <a:off x="1119424" y="3088936"/>
              <a:ext cx="54846" cy="54846"/>
            </a:xfrm>
            <a:custGeom>
              <a:avLst/>
              <a:gdLst>
                <a:gd name="connsiteX0" fmla="*/ 321 w 54846"/>
                <a:gd name="connsiteY0" fmla="*/ 345 h 54846"/>
                <a:gd name="connsiteX1" fmla="*/ 55168 w 54846"/>
                <a:gd name="connsiteY1" fmla="*/ 345 h 54846"/>
                <a:gd name="connsiteX2" fmla="*/ 55168 w 54846"/>
                <a:gd name="connsiteY2" fmla="*/ 55192 h 54846"/>
                <a:gd name="connsiteX3" fmla="*/ 321 w 54846"/>
                <a:gd name="connsiteY3" fmla="*/ 5519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21" y="345"/>
                  </a:moveTo>
                  <a:lnTo>
                    <a:pt x="55168" y="345"/>
                  </a:lnTo>
                  <a:lnTo>
                    <a:pt x="55168" y="55192"/>
                  </a:lnTo>
                  <a:lnTo>
                    <a:pt x="321" y="5519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Volný tvar: obrazec 194">
              <a:extLst>
                <a:ext uri="{FF2B5EF4-FFF2-40B4-BE49-F238E27FC236}">
                  <a16:creationId xmlns:a16="http://schemas.microsoft.com/office/drawing/2014/main" id="{3B2508F8-F1A8-14A0-D819-8DE7625849AC}"/>
                </a:ext>
              </a:extLst>
            </p:cNvPr>
            <p:cNvSpPr/>
            <p:nvPr/>
          </p:nvSpPr>
          <p:spPr>
            <a:xfrm>
              <a:off x="1279171" y="3088936"/>
              <a:ext cx="54846" cy="54846"/>
            </a:xfrm>
            <a:custGeom>
              <a:avLst/>
              <a:gdLst>
                <a:gd name="connsiteX0" fmla="*/ 393 w 54846"/>
                <a:gd name="connsiteY0" fmla="*/ 345 h 54846"/>
                <a:gd name="connsiteX1" fmla="*/ 55240 w 54846"/>
                <a:gd name="connsiteY1" fmla="*/ 345 h 54846"/>
                <a:gd name="connsiteX2" fmla="*/ 55240 w 54846"/>
                <a:gd name="connsiteY2" fmla="*/ 55192 h 54846"/>
                <a:gd name="connsiteX3" fmla="*/ 393 w 54846"/>
                <a:gd name="connsiteY3" fmla="*/ 5519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93" y="345"/>
                  </a:moveTo>
                  <a:lnTo>
                    <a:pt x="55240" y="345"/>
                  </a:lnTo>
                  <a:lnTo>
                    <a:pt x="55240" y="55192"/>
                  </a:lnTo>
                  <a:lnTo>
                    <a:pt x="393" y="5519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Volný tvar: obrazec 195">
              <a:extLst>
                <a:ext uri="{FF2B5EF4-FFF2-40B4-BE49-F238E27FC236}">
                  <a16:creationId xmlns:a16="http://schemas.microsoft.com/office/drawing/2014/main" id="{D89257D9-D0A1-9DDC-FEE3-1783AE56D3B5}"/>
                </a:ext>
              </a:extLst>
            </p:cNvPr>
            <p:cNvSpPr/>
            <p:nvPr/>
          </p:nvSpPr>
          <p:spPr>
            <a:xfrm>
              <a:off x="1438917" y="3088936"/>
              <a:ext cx="54846" cy="54846"/>
            </a:xfrm>
            <a:custGeom>
              <a:avLst/>
              <a:gdLst>
                <a:gd name="connsiteX0" fmla="*/ 465 w 54846"/>
                <a:gd name="connsiteY0" fmla="*/ 345 h 54846"/>
                <a:gd name="connsiteX1" fmla="*/ 55312 w 54846"/>
                <a:gd name="connsiteY1" fmla="*/ 345 h 54846"/>
                <a:gd name="connsiteX2" fmla="*/ 55312 w 54846"/>
                <a:gd name="connsiteY2" fmla="*/ 55192 h 54846"/>
                <a:gd name="connsiteX3" fmla="*/ 465 w 54846"/>
                <a:gd name="connsiteY3" fmla="*/ 5519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65" y="345"/>
                  </a:moveTo>
                  <a:lnTo>
                    <a:pt x="55312" y="345"/>
                  </a:lnTo>
                  <a:lnTo>
                    <a:pt x="55312" y="55192"/>
                  </a:lnTo>
                  <a:lnTo>
                    <a:pt x="465" y="5519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Volný tvar: obrazec 196">
              <a:extLst>
                <a:ext uri="{FF2B5EF4-FFF2-40B4-BE49-F238E27FC236}">
                  <a16:creationId xmlns:a16="http://schemas.microsoft.com/office/drawing/2014/main" id="{DBF6C203-2F52-06CE-85AB-BC7EF65C0F51}"/>
                </a:ext>
              </a:extLst>
            </p:cNvPr>
            <p:cNvSpPr/>
            <p:nvPr/>
          </p:nvSpPr>
          <p:spPr>
            <a:xfrm>
              <a:off x="1545415" y="3088936"/>
              <a:ext cx="54846" cy="54846"/>
            </a:xfrm>
            <a:custGeom>
              <a:avLst/>
              <a:gdLst>
                <a:gd name="connsiteX0" fmla="*/ 513 w 54846"/>
                <a:gd name="connsiteY0" fmla="*/ 345 h 54846"/>
                <a:gd name="connsiteX1" fmla="*/ 55360 w 54846"/>
                <a:gd name="connsiteY1" fmla="*/ 345 h 54846"/>
                <a:gd name="connsiteX2" fmla="*/ 55360 w 54846"/>
                <a:gd name="connsiteY2" fmla="*/ 55192 h 54846"/>
                <a:gd name="connsiteX3" fmla="*/ 513 w 54846"/>
                <a:gd name="connsiteY3" fmla="*/ 5519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13" y="345"/>
                  </a:moveTo>
                  <a:lnTo>
                    <a:pt x="55360" y="345"/>
                  </a:lnTo>
                  <a:lnTo>
                    <a:pt x="55360" y="55192"/>
                  </a:lnTo>
                  <a:lnTo>
                    <a:pt x="513" y="5519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Volný tvar: obrazec 197">
              <a:extLst>
                <a:ext uri="{FF2B5EF4-FFF2-40B4-BE49-F238E27FC236}">
                  <a16:creationId xmlns:a16="http://schemas.microsoft.com/office/drawing/2014/main" id="{22ABED0C-A7A9-5F89-47C3-78A8ED31D28C}"/>
                </a:ext>
              </a:extLst>
            </p:cNvPr>
            <p:cNvSpPr/>
            <p:nvPr/>
          </p:nvSpPr>
          <p:spPr>
            <a:xfrm>
              <a:off x="1651912" y="3088936"/>
              <a:ext cx="54846" cy="54846"/>
            </a:xfrm>
            <a:custGeom>
              <a:avLst/>
              <a:gdLst>
                <a:gd name="connsiteX0" fmla="*/ 561 w 54846"/>
                <a:gd name="connsiteY0" fmla="*/ 345 h 54846"/>
                <a:gd name="connsiteX1" fmla="*/ 55408 w 54846"/>
                <a:gd name="connsiteY1" fmla="*/ 345 h 54846"/>
                <a:gd name="connsiteX2" fmla="*/ 55408 w 54846"/>
                <a:gd name="connsiteY2" fmla="*/ 55192 h 54846"/>
                <a:gd name="connsiteX3" fmla="*/ 561 w 54846"/>
                <a:gd name="connsiteY3" fmla="*/ 5519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61" y="345"/>
                  </a:moveTo>
                  <a:lnTo>
                    <a:pt x="55408" y="345"/>
                  </a:lnTo>
                  <a:lnTo>
                    <a:pt x="55408" y="55192"/>
                  </a:lnTo>
                  <a:lnTo>
                    <a:pt x="561" y="5519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Volný tvar: obrazec 198">
              <a:extLst>
                <a:ext uri="{FF2B5EF4-FFF2-40B4-BE49-F238E27FC236}">
                  <a16:creationId xmlns:a16="http://schemas.microsoft.com/office/drawing/2014/main" id="{CE002BD3-344E-0007-6A71-6A14921A485C}"/>
                </a:ext>
              </a:extLst>
            </p:cNvPr>
            <p:cNvSpPr/>
            <p:nvPr/>
          </p:nvSpPr>
          <p:spPr>
            <a:xfrm>
              <a:off x="1918156" y="3088936"/>
              <a:ext cx="54846" cy="54846"/>
            </a:xfrm>
            <a:custGeom>
              <a:avLst/>
              <a:gdLst>
                <a:gd name="connsiteX0" fmla="*/ 681 w 54846"/>
                <a:gd name="connsiteY0" fmla="*/ 345 h 54846"/>
                <a:gd name="connsiteX1" fmla="*/ 55528 w 54846"/>
                <a:gd name="connsiteY1" fmla="*/ 345 h 54846"/>
                <a:gd name="connsiteX2" fmla="*/ 55528 w 54846"/>
                <a:gd name="connsiteY2" fmla="*/ 55192 h 54846"/>
                <a:gd name="connsiteX3" fmla="*/ 681 w 54846"/>
                <a:gd name="connsiteY3" fmla="*/ 5519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81" y="345"/>
                  </a:moveTo>
                  <a:lnTo>
                    <a:pt x="55528" y="345"/>
                  </a:lnTo>
                  <a:lnTo>
                    <a:pt x="55528" y="55192"/>
                  </a:lnTo>
                  <a:lnTo>
                    <a:pt x="681" y="5519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Volný tvar: obrazec 199">
              <a:extLst>
                <a:ext uri="{FF2B5EF4-FFF2-40B4-BE49-F238E27FC236}">
                  <a16:creationId xmlns:a16="http://schemas.microsoft.com/office/drawing/2014/main" id="{F590EAD9-CCF9-40F6-99F5-DC559A03BC93}"/>
                </a:ext>
              </a:extLst>
            </p:cNvPr>
            <p:cNvSpPr/>
            <p:nvPr/>
          </p:nvSpPr>
          <p:spPr>
            <a:xfrm>
              <a:off x="1971405" y="3088936"/>
              <a:ext cx="54846" cy="54846"/>
            </a:xfrm>
            <a:custGeom>
              <a:avLst/>
              <a:gdLst>
                <a:gd name="connsiteX0" fmla="*/ 705 w 54846"/>
                <a:gd name="connsiteY0" fmla="*/ 345 h 54846"/>
                <a:gd name="connsiteX1" fmla="*/ 55552 w 54846"/>
                <a:gd name="connsiteY1" fmla="*/ 345 h 54846"/>
                <a:gd name="connsiteX2" fmla="*/ 55552 w 54846"/>
                <a:gd name="connsiteY2" fmla="*/ 55192 h 54846"/>
                <a:gd name="connsiteX3" fmla="*/ 705 w 54846"/>
                <a:gd name="connsiteY3" fmla="*/ 5519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705" y="345"/>
                  </a:moveTo>
                  <a:lnTo>
                    <a:pt x="55552" y="345"/>
                  </a:lnTo>
                  <a:lnTo>
                    <a:pt x="55552" y="55192"/>
                  </a:lnTo>
                  <a:lnTo>
                    <a:pt x="705" y="5519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Volný tvar: obrazec 200">
              <a:extLst>
                <a:ext uri="{FF2B5EF4-FFF2-40B4-BE49-F238E27FC236}">
                  <a16:creationId xmlns:a16="http://schemas.microsoft.com/office/drawing/2014/main" id="{2C88901D-9972-BCD9-6BB1-51D537D6A5ED}"/>
                </a:ext>
              </a:extLst>
            </p:cNvPr>
            <p:cNvSpPr/>
            <p:nvPr/>
          </p:nvSpPr>
          <p:spPr>
            <a:xfrm>
              <a:off x="2024654" y="3088936"/>
              <a:ext cx="54846" cy="54846"/>
            </a:xfrm>
            <a:custGeom>
              <a:avLst/>
              <a:gdLst>
                <a:gd name="connsiteX0" fmla="*/ 729 w 54846"/>
                <a:gd name="connsiteY0" fmla="*/ 345 h 54846"/>
                <a:gd name="connsiteX1" fmla="*/ 55576 w 54846"/>
                <a:gd name="connsiteY1" fmla="*/ 345 h 54846"/>
                <a:gd name="connsiteX2" fmla="*/ 55576 w 54846"/>
                <a:gd name="connsiteY2" fmla="*/ 55192 h 54846"/>
                <a:gd name="connsiteX3" fmla="*/ 729 w 54846"/>
                <a:gd name="connsiteY3" fmla="*/ 5519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729" y="345"/>
                  </a:moveTo>
                  <a:lnTo>
                    <a:pt x="55576" y="345"/>
                  </a:lnTo>
                  <a:lnTo>
                    <a:pt x="55576" y="55192"/>
                  </a:lnTo>
                  <a:lnTo>
                    <a:pt x="729" y="5519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Volný tvar: obrazec 201">
              <a:extLst>
                <a:ext uri="{FF2B5EF4-FFF2-40B4-BE49-F238E27FC236}">
                  <a16:creationId xmlns:a16="http://schemas.microsoft.com/office/drawing/2014/main" id="{DA18F8E0-D8C2-7CE0-8F49-53A389A70FAD}"/>
                </a:ext>
              </a:extLst>
            </p:cNvPr>
            <p:cNvSpPr/>
            <p:nvPr/>
          </p:nvSpPr>
          <p:spPr>
            <a:xfrm>
              <a:off x="640185" y="3142185"/>
              <a:ext cx="54846" cy="54846"/>
            </a:xfrm>
            <a:custGeom>
              <a:avLst/>
              <a:gdLst>
                <a:gd name="connsiteX0" fmla="*/ 105 w 54846"/>
                <a:gd name="connsiteY0" fmla="*/ 369 h 54846"/>
                <a:gd name="connsiteX1" fmla="*/ 54952 w 54846"/>
                <a:gd name="connsiteY1" fmla="*/ 369 h 54846"/>
                <a:gd name="connsiteX2" fmla="*/ 54952 w 54846"/>
                <a:gd name="connsiteY2" fmla="*/ 55216 h 54846"/>
                <a:gd name="connsiteX3" fmla="*/ 105 w 54846"/>
                <a:gd name="connsiteY3" fmla="*/ 5521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05" y="369"/>
                  </a:moveTo>
                  <a:lnTo>
                    <a:pt x="54952" y="369"/>
                  </a:lnTo>
                  <a:lnTo>
                    <a:pt x="54952" y="55216"/>
                  </a:lnTo>
                  <a:lnTo>
                    <a:pt x="105" y="5521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Volný tvar: obrazec 202">
              <a:extLst>
                <a:ext uri="{FF2B5EF4-FFF2-40B4-BE49-F238E27FC236}">
                  <a16:creationId xmlns:a16="http://schemas.microsoft.com/office/drawing/2014/main" id="{6F396F89-C4A4-0491-6ABE-AF2BE80844A9}"/>
                </a:ext>
              </a:extLst>
            </p:cNvPr>
            <p:cNvSpPr/>
            <p:nvPr/>
          </p:nvSpPr>
          <p:spPr>
            <a:xfrm>
              <a:off x="693434" y="3142185"/>
              <a:ext cx="54846" cy="54846"/>
            </a:xfrm>
            <a:custGeom>
              <a:avLst/>
              <a:gdLst>
                <a:gd name="connsiteX0" fmla="*/ 129 w 54846"/>
                <a:gd name="connsiteY0" fmla="*/ 369 h 54846"/>
                <a:gd name="connsiteX1" fmla="*/ 54976 w 54846"/>
                <a:gd name="connsiteY1" fmla="*/ 369 h 54846"/>
                <a:gd name="connsiteX2" fmla="*/ 54976 w 54846"/>
                <a:gd name="connsiteY2" fmla="*/ 55216 h 54846"/>
                <a:gd name="connsiteX3" fmla="*/ 129 w 54846"/>
                <a:gd name="connsiteY3" fmla="*/ 5521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29" y="369"/>
                  </a:moveTo>
                  <a:lnTo>
                    <a:pt x="54976" y="369"/>
                  </a:lnTo>
                  <a:lnTo>
                    <a:pt x="54976" y="55216"/>
                  </a:lnTo>
                  <a:lnTo>
                    <a:pt x="129" y="5521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Volný tvar: obrazec 203">
              <a:extLst>
                <a:ext uri="{FF2B5EF4-FFF2-40B4-BE49-F238E27FC236}">
                  <a16:creationId xmlns:a16="http://schemas.microsoft.com/office/drawing/2014/main" id="{034A0733-756A-B39C-5C37-7323C871AB78}"/>
                </a:ext>
              </a:extLst>
            </p:cNvPr>
            <p:cNvSpPr/>
            <p:nvPr/>
          </p:nvSpPr>
          <p:spPr>
            <a:xfrm>
              <a:off x="746682" y="3142185"/>
              <a:ext cx="54846" cy="54846"/>
            </a:xfrm>
            <a:custGeom>
              <a:avLst/>
              <a:gdLst>
                <a:gd name="connsiteX0" fmla="*/ 153 w 54846"/>
                <a:gd name="connsiteY0" fmla="*/ 369 h 54846"/>
                <a:gd name="connsiteX1" fmla="*/ 55000 w 54846"/>
                <a:gd name="connsiteY1" fmla="*/ 369 h 54846"/>
                <a:gd name="connsiteX2" fmla="*/ 55000 w 54846"/>
                <a:gd name="connsiteY2" fmla="*/ 55216 h 54846"/>
                <a:gd name="connsiteX3" fmla="*/ 153 w 54846"/>
                <a:gd name="connsiteY3" fmla="*/ 5521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53" y="369"/>
                  </a:moveTo>
                  <a:lnTo>
                    <a:pt x="55000" y="369"/>
                  </a:lnTo>
                  <a:lnTo>
                    <a:pt x="55000" y="55216"/>
                  </a:lnTo>
                  <a:lnTo>
                    <a:pt x="153" y="5521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Volný tvar: obrazec 204">
              <a:extLst>
                <a:ext uri="{FF2B5EF4-FFF2-40B4-BE49-F238E27FC236}">
                  <a16:creationId xmlns:a16="http://schemas.microsoft.com/office/drawing/2014/main" id="{C4AD64B0-8FE8-5680-AFEB-AD2F4A95463A}"/>
                </a:ext>
              </a:extLst>
            </p:cNvPr>
            <p:cNvSpPr/>
            <p:nvPr/>
          </p:nvSpPr>
          <p:spPr>
            <a:xfrm>
              <a:off x="799931" y="3142185"/>
              <a:ext cx="54846" cy="54846"/>
            </a:xfrm>
            <a:custGeom>
              <a:avLst/>
              <a:gdLst>
                <a:gd name="connsiteX0" fmla="*/ 177 w 54846"/>
                <a:gd name="connsiteY0" fmla="*/ 369 h 54846"/>
                <a:gd name="connsiteX1" fmla="*/ 55024 w 54846"/>
                <a:gd name="connsiteY1" fmla="*/ 369 h 54846"/>
                <a:gd name="connsiteX2" fmla="*/ 55024 w 54846"/>
                <a:gd name="connsiteY2" fmla="*/ 55216 h 54846"/>
                <a:gd name="connsiteX3" fmla="*/ 177 w 54846"/>
                <a:gd name="connsiteY3" fmla="*/ 5521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77" y="369"/>
                  </a:moveTo>
                  <a:lnTo>
                    <a:pt x="55024" y="369"/>
                  </a:lnTo>
                  <a:lnTo>
                    <a:pt x="55024" y="55216"/>
                  </a:lnTo>
                  <a:lnTo>
                    <a:pt x="177" y="5521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Volný tvar: obrazec 205">
              <a:extLst>
                <a:ext uri="{FF2B5EF4-FFF2-40B4-BE49-F238E27FC236}">
                  <a16:creationId xmlns:a16="http://schemas.microsoft.com/office/drawing/2014/main" id="{5117F833-6E4F-E3E9-D2BE-B62D3A90423A}"/>
                </a:ext>
              </a:extLst>
            </p:cNvPr>
            <p:cNvSpPr/>
            <p:nvPr/>
          </p:nvSpPr>
          <p:spPr>
            <a:xfrm>
              <a:off x="1012927" y="3142185"/>
              <a:ext cx="54846" cy="54846"/>
            </a:xfrm>
            <a:custGeom>
              <a:avLst/>
              <a:gdLst>
                <a:gd name="connsiteX0" fmla="*/ 273 w 54846"/>
                <a:gd name="connsiteY0" fmla="*/ 369 h 54846"/>
                <a:gd name="connsiteX1" fmla="*/ 55120 w 54846"/>
                <a:gd name="connsiteY1" fmla="*/ 369 h 54846"/>
                <a:gd name="connsiteX2" fmla="*/ 55120 w 54846"/>
                <a:gd name="connsiteY2" fmla="*/ 55216 h 54846"/>
                <a:gd name="connsiteX3" fmla="*/ 273 w 54846"/>
                <a:gd name="connsiteY3" fmla="*/ 5521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73" y="369"/>
                  </a:moveTo>
                  <a:lnTo>
                    <a:pt x="55120" y="369"/>
                  </a:lnTo>
                  <a:lnTo>
                    <a:pt x="55120" y="55216"/>
                  </a:lnTo>
                  <a:lnTo>
                    <a:pt x="273" y="5521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Volný tvar: obrazec 206">
              <a:extLst>
                <a:ext uri="{FF2B5EF4-FFF2-40B4-BE49-F238E27FC236}">
                  <a16:creationId xmlns:a16="http://schemas.microsoft.com/office/drawing/2014/main" id="{6CE774D6-6592-FBF1-CC35-FABEC8489646}"/>
                </a:ext>
              </a:extLst>
            </p:cNvPr>
            <p:cNvSpPr/>
            <p:nvPr/>
          </p:nvSpPr>
          <p:spPr>
            <a:xfrm>
              <a:off x="1119424" y="3142185"/>
              <a:ext cx="54846" cy="54846"/>
            </a:xfrm>
            <a:custGeom>
              <a:avLst/>
              <a:gdLst>
                <a:gd name="connsiteX0" fmla="*/ 321 w 54846"/>
                <a:gd name="connsiteY0" fmla="*/ 369 h 54846"/>
                <a:gd name="connsiteX1" fmla="*/ 55168 w 54846"/>
                <a:gd name="connsiteY1" fmla="*/ 369 h 54846"/>
                <a:gd name="connsiteX2" fmla="*/ 55168 w 54846"/>
                <a:gd name="connsiteY2" fmla="*/ 55216 h 54846"/>
                <a:gd name="connsiteX3" fmla="*/ 321 w 54846"/>
                <a:gd name="connsiteY3" fmla="*/ 5521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21" y="369"/>
                  </a:moveTo>
                  <a:lnTo>
                    <a:pt x="55168" y="369"/>
                  </a:lnTo>
                  <a:lnTo>
                    <a:pt x="55168" y="55216"/>
                  </a:lnTo>
                  <a:lnTo>
                    <a:pt x="321" y="5521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Volný tvar: obrazec 207">
              <a:extLst>
                <a:ext uri="{FF2B5EF4-FFF2-40B4-BE49-F238E27FC236}">
                  <a16:creationId xmlns:a16="http://schemas.microsoft.com/office/drawing/2014/main" id="{5AED56A2-19F7-18B0-E5E2-9BD6E465E2C7}"/>
                </a:ext>
              </a:extLst>
            </p:cNvPr>
            <p:cNvSpPr/>
            <p:nvPr/>
          </p:nvSpPr>
          <p:spPr>
            <a:xfrm>
              <a:off x="1279171" y="3142185"/>
              <a:ext cx="54846" cy="54846"/>
            </a:xfrm>
            <a:custGeom>
              <a:avLst/>
              <a:gdLst>
                <a:gd name="connsiteX0" fmla="*/ 393 w 54846"/>
                <a:gd name="connsiteY0" fmla="*/ 369 h 54846"/>
                <a:gd name="connsiteX1" fmla="*/ 55240 w 54846"/>
                <a:gd name="connsiteY1" fmla="*/ 369 h 54846"/>
                <a:gd name="connsiteX2" fmla="*/ 55240 w 54846"/>
                <a:gd name="connsiteY2" fmla="*/ 55216 h 54846"/>
                <a:gd name="connsiteX3" fmla="*/ 393 w 54846"/>
                <a:gd name="connsiteY3" fmla="*/ 5521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93" y="369"/>
                  </a:moveTo>
                  <a:lnTo>
                    <a:pt x="55240" y="369"/>
                  </a:lnTo>
                  <a:lnTo>
                    <a:pt x="55240" y="55216"/>
                  </a:lnTo>
                  <a:lnTo>
                    <a:pt x="393" y="5521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Volný tvar: obrazec 208">
              <a:extLst>
                <a:ext uri="{FF2B5EF4-FFF2-40B4-BE49-F238E27FC236}">
                  <a16:creationId xmlns:a16="http://schemas.microsoft.com/office/drawing/2014/main" id="{CA1F3EEA-2C7C-53CE-2717-86AB79FE8425}"/>
                </a:ext>
              </a:extLst>
            </p:cNvPr>
            <p:cNvSpPr/>
            <p:nvPr/>
          </p:nvSpPr>
          <p:spPr>
            <a:xfrm>
              <a:off x="1545415" y="3142185"/>
              <a:ext cx="54846" cy="54846"/>
            </a:xfrm>
            <a:custGeom>
              <a:avLst/>
              <a:gdLst>
                <a:gd name="connsiteX0" fmla="*/ 513 w 54846"/>
                <a:gd name="connsiteY0" fmla="*/ 369 h 54846"/>
                <a:gd name="connsiteX1" fmla="*/ 55360 w 54846"/>
                <a:gd name="connsiteY1" fmla="*/ 369 h 54846"/>
                <a:gd name="connsiteX2" fmla="*/ 55360 w 54846"/>
                <a:gd name="connsiteY2" fmla="*/ 55216 h 54846"/>
                <a:gd name="connsiteX3" fmla="*/ 513 w 54846"/>
                <a:gd name="connsiteY3" fmla="*/ 5521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13" y="369"/>
                  </a:moveTo>
                  <a:lnTo>
                    <a:pt x="55360" y="369"/>
                  </a:lnTo>
                  <a:lnTo>
                    <a:pt x="55360" y="55216"/>
                  </a:lnTo>
                  <a:lnTo>
                    <a:pt x="513" y="5521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Volný tvar: obrazec 209">
              <a:extLst>
                <a:ext uri="{FF2B5EF4-FFF2-40B4-BE49-F238E27FC236}">
                  <a16:creationId xmlns:a16="http://schemas.microsoft.com/office/drawing/2014/main" id="{7B77E849-5C0E-75B6-93FE-C0632CD3E4CA}"/>
                </a:ext>
              </a:extLst>
            </p:cNvPr>
            <p:cNvSpPr/>
            <p:nvPr/>
          </p:nvSpPr>
          <p:spPr>
            <a:xfrm>
              <a:off x="1598664" y="3142185"/>
              <a:ext cx="54846" cy="54846"/>
            </a:xfrm>
            <a:custGeom>
              <a:avLst/>
              <a:gdLst>
                <a:gd name="connsiteX0" fmla="*/ 537 w 54846"/>
                <a:gd name="connsiteY0" fmla="*/ 369 h 54846"/>
                <a:gd name="connsiteX1" fmla="*/ 55384 w 54846"/>
                <a:gd name="connsiteY1" fmla="*/ 369 h 54846"/>
                <a:gd name="connsiteX2" fmla="*/ 55384 w 54846"/>
                <a:gd name="connsiteY2" fmla="*/ 55216 h 54846"/>
                <a:gd name="connsiteX3" fmla="*/ 537 w 54846"/>
                <a:gd name="connsiteY3" fmla="*/ 5521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37" y="369"/>
                  </a:moveTo>
                  <a:lnTo>
                    <a:pt x="55384" y="369"/>
                  </a:lnTo>
                  <a:lnTo>
                    <a:pt x="55384" y="55216"/>
                  </a:lnTo>
                  <a:lnTo>
                    <a:pt x="537" y="5521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Volný tvar: obrazec 210">
              <a:extLst>
                <a:ext uri="{FF2B5EF4-FFF2-40B4-BE49-F238E27FC236}">
                  <a16:creationId xmlns:a16="http://schemas.microsoft.com/office/drawing/2014/main" id="{873096A0-2A37-97B7-0746-147063E5A331}"/>
                </a:ext>
              </a:extLst>
            </p:cNvPr>
            <p:cNvSpPr/>
            <p:nvPr/>
          </p:nvSpPr>
          <p:spPr>
            <a:xfrm>
              <a:off x="1651912" y="3142185"/>
              <a:ext cx="54846" cy="54846"/>
            </a:xfrm>
            <a:custGeom>
              <a:avLst/>
              <a:gdLst>
                <a:gd name="connsiteX0" fmla="*/ 561 w 54846"/>
                <a:gd name="connsiteY0" fmla="*/ 369 h 54846"/>
                <a:gd name="connsiteX1" fmla="*/ 55408 w 54846"/>
                <a:gd name="connsiteY1" fmla="*/ 369 h 54846"/>
                <a:gd name="connsiteX2" fmla="*/ 55408 w 54846"/>
                <a:gd name="connsiteY2" fmla="*/ 55216 h 54846"/>
                <a:gd name="connsiteX3" fmla="*/ 561 w 54846"/>
                <a:gd name="connsiteY3" fmla="*/ 5521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61" y="369"/>
                  </a:moveTo>
                  <a:lnTo>
                    <a:pt x="55408" y="369"/>
                  </a:lnTo>
                  <a:lnTo>
                    <a:pt x="55408" y="55216"/>
                  </a:lnTo>
                  <a:lnTo>
                    <a:pt x="561" y="5521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Volný tvar: obrazec 211">
              <a:extLst>
                <a:ext uri="{FF2B5EF4-FFF2-40B4-BE49-F238E27FC236}">
                  <a16:creationId xmlns:a16="http://schemas.microsoft.com/office/drawing/2014/main" id="{AF69AE97-8D8F-BA77-FE6D-8A78DBD7FCF4}"/>
                </a:ext>
              </a:extLst>
            </p:cNvPr>
            <p:cNvSpPr/>
            <p:nvPr/>
          </p:nvSpPr>
          <p:spPr>
            <a:xfrm>
              <a:off x="1705161" y="3142185"/>
              <a:ext cx="54846" cy="54846"/>
            </a:xfrm>
            <a:custGeom>
              <a:avLst/>
              <a:gdLst>
                <a:gd name="connsiteX0" fmla="*/ 585 w 54846"/>
                <a:gd name="connsiteY0" fmla="*/ 369 h 54846"/>
                <a:gd name="connsiteX1" fmla="*/ 55432 w 54846"/>
                <a:gd name="connsiteY1" fmla="*/ 369 h 54846"/>
                <a:gd name="connsiteX2" fmla="*/ 55432 w 54846"/>
                <a:gd name="connsiteY2" fmla="*/ 55216 h 54846"/>
                <a:gd name="connsiteX3" fmla="*/ 585 w 54846"/>
                <a:gd name="connsiteY3" fmla="*/ 5521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85" y="369"/>
                  </a:moveTo>
                  <a:lnTo>
                    <a:pt x="55432" y="369"/>
                  </a:lnTo>
                  <a:lnTo>
                    <a:pt x="55432" y="55216"/>
                  </a:lnTo>
                  <a:lnTo>
                    <a:pt x="585" y="5521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Volný tvar: obrazec 212">
              <a:extLst>
                <a:ext uri="{FF2B5EF4-FFF2-40B4-BE49-F238E27FC236}">
                  <a16:creationId xmlns:a16="http://schemas.microsoft.com/office/drawing/2014/main" id="{E541A087-13E7-1535-E82F-4B165C6983C0}"/>
                </a:ext>
              </a:extLst>
            </p:cNvPr>
            <p:cNvSpPr/>
            <p:nvPr/>
          </p:nvSpPr>
          <p:spPr>
            <a:xfrm>
              <a:off x="1811659" y="3142185"/>
              <a:ext cx="54846" cy="54846"/>
            </a:xfrm>
            <a:custGeom>
              <a:avLst/>
              <a:gdLst>
                <a:gd name="connsiteX0" fmla="*/ 633 w 54846"/>
                <a:gd name="connsiteY0" fmla="*/ 369 h 54846"/>
                <a:gd name="connsiteX1" fmla="*/ 55480 w 54846"/>
                <a:gd name="connsiteY1" fmla="*/ 369 h 54846"/>
                <a:gd name="connsiteX2" fmla="*/ 55480 w 54846"/>
                <a:gd name="connsiteY2" fmla="*/ 55216 h 54846"/>
                <a:gd name="connsiteX3" fmla="*/ 633 w 54846"/>
                <a:gd name="connsiteY3" fmla="*/ 5521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33" y="369"/>
                  </a:moveTo>
                  <a:lnTo>
                    <a:pt x="55480" y="369"/>
                  </a:lnTo>
                  <a:lnTo>
                    <a:pt x="55480" y="55216"/>
                  </a:lnTo>
                  <a:lnTo>
                    <a:pt x="633" y="5521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Volný tvar: obrazec 213">
              <a:extLst>
                <a:ext uri="{FF2B5EF4-FFF2-40B4-BE49-F238E27FC236}">
                  <a16:creationId xmlns:a16="http://schemas.microsoft.com/office/drawing/2014/main" id="{A53B6633-7E4D-DDF2-301F-D429C0481B6B}"/>
                </a:ext>
              </a:extLst>
            </p:cNvPr>
            <p:cNvSpPr/>
            <p:nvPr/>
          </p:nvSpPr>
          <p:spPr>
            <a:xfrm>
              <a:off x="1864908" y="3142185"/>
              <a:ext cx="54846" cy="54846"/>
            </a:xfrm>
            <a:custGeom>
              <a:avLst/>
              <a:gdLst>
                <a:gd name="connsiteX0" fmla="*/ 657 w 54846"/>
                <a:gd name="connsiteY0" fmla="*/ 369 h 54846"/>
                <a:gd name="connsiteX1" fmla="*/ 55504 w 54846"/>
                <a:gd name="connsiteY1" fmla="*/ 369 h 54846"/>
                <a:gd name="connsiteX2" fmla="*/ 55504 w 54846"/>
                <a:gd name="connsiteY2" fmla="*/ 55216 h 54846"/>
                <a:gd name="connsiteX3" fmla="*/ 657 w 54846"/>
                <a:gd name="connsiteY3" fmla="*/ 5521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57" y="369"/>
                  </a:moveTo>
                  <a:lnTo>
                    <a:pt x="55504" y="369"/>
                  </a:lnTo>
                  <a:lnTo>
                    <a:pt x="55504" y="55216"/>
                  </a:lnTo>
                  <a:lnTo>
                    <a:pt x="657" y="5521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Volný tvar: obrazec 214">
              <a:extLst>
                <a:ext uri="{FF2B5EF4-FFF2-40B4-BE49-F238E27FC236}">
                  <a16:creationId xmlns:a16="http://schemas.microsoft.com/office/drawing/2014/main" id="{11317A91-9148-B078-E367-CFB738CF9385}"/>
                </a:ext>
              </a:extLst>
            </p:cNvPr>
            <p:cNvSpPr/>
            <p:nvPr/>
          </p:nvSpPr>
          <p:spPr>
            <a:xfrm>
              <a:off x="1971405" y="3142185"/>
              <a:ext cx="54846" cy="54846"/>
            </a:xfrm>
            <a:custGeom>
              <a:avLst/>
              <a:gdLst>
                <a:gd name="connsiteX0" fmla="*/ 705 w 54846"/>
                <a:gd name="connsiteY0" fmla="*/ 369 h 54846"/>
                <a:gd name="connsiteX1" fmla="*/ 55552 w 54846"/>
                <a:gd name="connsiteY1" fmla="*/ 369 h 54846"/>
                <a:gd name="connsiteX2" fmla="*/ 55552 w 54846"/>
                <a:gd name="connsiteY2" fmla="*/ 55216 h 54846"/>
                <a:gd name="connsiteX3" fmla="*/ 705 w 54846"/>
                <a:gd name="connsiteY3" fmla="*/ 5521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705" y="369"/>
                  </a:moveTo>
                  <a:lnTo>
                    <a:pt x="55552" y="369"/>
                  </a:lnTo>
                  <a:lnTo>
                    <a:pt x="55552" y="55216"/>
                  </a:lnTo>
                  <a:lnTo>
                    <a:pt x="705" y="5521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6" name="Volný tvar: obrazec 215">
              <a:extLst>
                <a:ext uri="{FF2B5EF4-FFF2-40B4-BE49-F238E27FC236}">
                  <a16:creationId xmlns:a16="http://schemas.microsoft.com/office/drawing/2014/main" id="{E79AB354-0A2F-883E-B2FD-F76493F18EE6}"/>
                </a:ext>
              </a:extLst>
            </p:cNvPr>
            <p:cNvSpPr/>
            <p:nvPr/>
          </p:nvSpPr>
          <p:spPr>
            <a:xfrm>
              <a:off x="2024654" y="3142185"/>
              <a:ext cx="54846" cy="54846"/>
            </a:xfrm>
            <a:custGeom>
              <a:avLst/>
              <a:gdLst>
                <a:gd name="connsiteX0" fmla="*/ 729 w 54846"/>
                <a:gd name="connsiteY0" fmla="*/ 369 h 54846"/>
                <a:gd name="connsiteX1" fmla="*/ 55576 w 54846"/>
                <a:gd name="connsiteY1" fmla="*/ 369 h 54846"/>
                <a:gd name="connsiteX2" fmla="*/ 55576 w 54846"/>
                <a:gd name="connsiteY2" fmla="*/ 55216 h 54846"/>
                <a:gd name="connsiteX3" fmla="*/ 729 w 54846"/>
                <a:gd name="connsiteY3" fmla="*/ 5521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729" y="369"/>
                  </a:moveTo>
                  <a:lnTo>
                    <a:pt x="55576" y="369"/>
                  </a:lnTo>
                  <a:lnTo>
                    <a:pt x="55576" y="55216"/>
                  </a:lnTo>
                  <a:lnTo>
                    <a:pt x="729" y="5521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7" name="Volný tvar: obrazec 216">
              <a:extLst>
                <a:ext uri="{FF2B5EF4-FFF2-40B4-BE49-F238E27FC236}">
                  <a16:creationId xmlns:a16="http://schemas.microsoft.com/office/drawing/2014/main" id="{7E9DC534-464F-69D1-B00E-8F545C91C825}"/>
                </a:ext>
              </a:extLst>
            </p:cNvPr>
            <p:cNvSpPr/>
            <p:nvPr/>
          </p:nvSpPr>
          <p:spPr>
            <a:xfrm>
              <a:off x="799931" y="3195434"/>
              <a:ext cx="54846" cy="54846"/>
            </a:xfrm>
            <a:custGeom>
              <a:avLst/>
              <a:gdLst>
                <a:gd name="connsiteX0" fmla="*/ 177 w 54846"/>
                <a:gd name="connsiteY0" fmla="*/ 393 h 54846"/>
                <a:gd name="connsiteX1" fmla="*/ 55024 w 54846"/>
                <a:gd name="connsiteY1" fmla="*/ 393 h 54846"/>
                <a:gd name="connsiteX2" fmla="*/ 55024 w 54846"/>
                <a:gd name="connsiteY2" fmla="*/ 55240 h 54846"/>
                <a:gd name="connsiteX3" fmla="*/ 177 w 54846"/>
                <a:gd name="connsiteY3" fmla="*/ 5524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77" y="393"/>
                  </a:moveTo>
                  <a:lnTo>
                    <a:pt x="55024" y="393"/>
                  </a:lnTo>
                  <a:lnTo>
                    <a:pt x="55024" y="55240"/>
                  </a:lnTo>
                  <a:lnTo>
                    <a:pt x="177" y="5524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Volný tvar: obrazec 217">
              <a:extLst>
                <a:ext uri="{FF2B5EF4-FFF2-40B4-BE49-F238E27FC236}">
                  <a16:creationId xmlns:a16="http://schemas.microsoft.com/office/drawing/2014/main" id="{C530B850-6375-D258-1D6E-F0D09D2647CE}"/>
                </a:ext>
              </a:extLst>
            </p:cNvPr>
            <p:cNvSpPr/>
            <p:nvPr/>
          </p:nvSpPr>
          <p:spPr>
            <a:xfrm>
              <a:off x="853180" y="3195434"/>
              <a:ext cx="54846" cy="54846"/>
            </a:xfrm>
            <a:custGeom>
              <a:avLst/>
              <a:gdLst>
                <a:gd name="connsiteX0" fmla="*/ 201 w 54846"/>
                <a:gd name="connsiteY0" fmla="*/ 393 h 54846"/>
                <a:gd name="connsiteX1" fmla="*/ 55048 w 54846"/>
                <a:gd name="connsiteY1" fmla="*/ 393 h 54846"/>
                <a:gd name="connsiteX2" fmla="*/ 55048 w 54846"/>
                <a:gd name="connsiteY2" fmla="*/ 55240 h 54846"/>
                <a:gd name="connsiteX3" fmla="*/ 201 w 54846"/>
                <a:gd name="connsiteY3" fmla="*/ 5524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01" y="393"/>
                  </a:moveTo>
                  <a:lnTo>
                    <a:pt x="55048" y="393"/>
                  </a:lnTo>
                  <a:lnTo>
                    <a:pt x="55048" y="55240"/>
                  </a:lnTo>
                  <a:lnTo>
                    <a:pt x="201" y="5524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Volný tvar: obrazec 218">
              <a:extLst>
                <a:ext uri="{FF2B5EF4-FFF2-40B4-BE49-F238E27FC236}">
                  <a16:creationId xmlns:a16="http://schemas.microsoft.com/office/drawing/2014/main" id="{25D61D09-46A4-C2C7-6292-C7CABFF98601}"/>
                </a:ext>
              </a:extLst>
            </p:cNvPr>
            <p:cNvSpPr/>
            <p:nvPr/>
          </p:nvSpPr>
          <p:spPr>
            <a:xfrm>
              <a:off x="959678" y="3195434"/>
              <a:ext cx="54846" cy="54846"/>
            </a:xfrm>
            <a:custGeom>
              <a:avLst/>
              <a:gdLst>
                <a:gd name="connsiteX0" fmla="*/ 249 w 54846"/>
                <a:gd name="connsiteY0" fmla="*/ 393 h 54846"/>
                <a:gd name="connsiteX1" fmla="*/ 55096 w 54846"/>
                <a:gd name="connsiteY1" fmla="*/ 393 h 54846"/>
                <a:gd name="connsiteX2" fmla="*/ 55096 w 54846"/>
                <a:gd name="connsiteY2" fmla="*/ 55240 h 54846"/>
                <a:gd name="connsiteX3" fmla="*/ 249 w 54846"/>
                <a:gd name="connsiteY3" fmla="*/ 5524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49" y="393"/>
                  </a:moveTo>
                  <a:lnTo>
                    <a:pt x="55096" y="393"/>
                  </a:lnTo>
                  <a:lnTo>
                    <a:pt x="55096" y="55240"/>
                  </a:lnTo>
                  <a:lnTo>
                    <a:pt x="249" y="5524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Volný tvar: obrazec 219">
              <a:extLst>
                <a:ext uri="{FF2B5EF4-FFF2-40B4-BE49-F238E27FC236}">
                  <a16:creationId xmlns:a16="http://schemas.microsoft.com/office/drawing/2014/main" id="{891A7C05-A257-360A-D4AE-A1458BEB7C30}"/>
                </a:ext>
              </a:extLst>
            </p:cNvPr>
            <p:cNvSpPr/>
            <p:nvPr/>
          </p:nvSpPr>
          <p:spPr>
            <a:xfrm>
              <a:off x="1332419" y="3195434"/>
              <a:ext cx="54846" cy="54846"/>
            </a:xfrm>
            <a:custGeom>
              <a:avLst/>
              <a:gdLst>
                <a:gd name="connsiteX0" fmla="*/ 417 w 54846"/>
                <a:gd name="connsiteY0" fmla="*/ 393 h 54846"/>
                <a:gd name="connsiteX1" fmla="*/ 55264 w 54846"/>
                <a:gd name="connsiteY1" fmla="*/ 393 h 54846"/>
                <a:gd name="connsiteX2" fmla="*/ 55264 w 54846"/>
                <a:gd name="connsiteY2" fmla="*/ 55240 h 54846"/>
                <a:gd name="connsiteX3" fmla="*/ 417 w 54846"/>
                <a:gd name="connsiteY3" fmla="*/ 5524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17" y="393"/>
                  </a:moveTo>
                  <a:lnTo>
                    <a:pt x="55264" y="393"/>
                  </a:lnTo>
                  <a:lnTo>
                    <a:pt x="55264" y="55240"/>
                  </a:lnTo>
                  <a:lnTo>
                    <a:pt x="417" y="5524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Volný tvar: obrazec 220">
              <a:extLst>
                <a:ext uri="{FF2B5EF4-FFF2-40B4-BE49-F238E27FC236}">
                  <a16:creationId xmlns:a16="http://schemas.microsoft.com/office/drawing/2014/main" id="{73FEEFF9-E5D1-42F1-458B-A2BD29C5E52A}"/>
                </a:ext>
              </a:extLst>
            </p:cNvPr>
            <p:cNvSpPr/>
            <p:nvPr/>
          </p:nvSpPr>
          <p:spPr>
            <a:xfrm>
              <a:off x="1492166" y="3195434"/>
              <a:ext cx="54846" cy="54846"/>
            </a:xfrm>
            <a:custGeom>
              <a:avLst/>
              <a:gdLst>
                <a:gd name="connsiteX0" fmla="*/ 489 w 54846"/>
                <a:gd name="connsiteY0" fmla="*/ 393 h 54846"/>
                <a:gd name="connsiteX1" fmla="*/ 55336 w 54846"/>
                <a:gd name="connsiteY1" fmla="*/ 393 h 54846"/>
                <a:gd name="connsiteX2" fmla="*/ 55336 w 54846"/>
                <a:gd name="connsiteY2" fmla="*/ 55240 h 54846"/>
                <a:gd name="connsiteX3" fmla="*/ 489 w 54846"/>
                <a:gd name="connsiteY3" fmla="*/ 5524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89" y="393"/>
                  </a:moveTo>
                  <a:lnTo>
                    <a:pt x="55336" y="393"/>
                  </a:lnTo>
                  <a:lnTo>
                    <a:pt x="55336" y="55240"/>
                  </a:lnTo>
                  <a:lnTo>
                    <a:pt x="489" y="5524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Volný tvar: obrazec 221">
              <a:extLst>
                <a:ext uri="{FF2B5EF4-FFF2-40B4-BE49-F238E27FC236}">
                  <a16:creationId xmlns:a16="http://schemas.microsoft.com/office/drawing/2014/main" id="{89E9C1A4-1B1B-EA56-69C1-130FF6868314}"/>
                </a:ext>
              </a:extLst>
            </p:cNvPr>
            <p:cNvSpPr/>
            <p:nvPr/>
          </p:nvSpPr>
          <p:spPr>
            <a:xfrm>
              <a:off x="533687" y="3248682"/>
              <a:ext cx="54846" cy="54846"/>
            </a:xfrm>
            <a:custGeom>
              <a:avLst/>
              <a:gdLst>
                <a:gd name="connsiteX0" fmla="*/ 57 w 54846"/>
                <a:gd name="connsiteY0" fmla="*/ 417 h 54846"/>
                <a:gd name="connsiteX1" fmla="*/ 54904 w 54846"/>
                <a:gd name="connsiteY1" fmla="*/ 417 h 54846"/>
                <a:gd name="connsiteX2" fmla="*/ 54904 w 54846"/>
                <a:gd name="connsiteY2" fmla="*/ 55264 h 54846"/>
                <a:gd name="connsiteX3" fmla="*/ 57 w 54846"/>
                <a:gd name="connsiteY3" fmla="*/ 5526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7" y="417"/>
                  </a:moveTo>
                  <a:lnTo>
                    <a:pt x="54904" y="417"/>
                  </a:lnTo>
                  <a:lnTo>
                    <a:pt x="54904" y="55264"/>
                  </a:lnTo>
                  <a:lnTo>
                    <a:pt x="57" y="5526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Volný tvar: obrazec 222">
              <a:extLst>
                <a:ext uri="{FF2B5EF4-FFF2-40B4-BE49-F238E27FC236}">
                  <a16:creationId xmlns:a16="http://schemas.microsoft.com/office/drawing/2014/main" id="{3AEC12FC-DAEC-C276-0250-5CC1181D044F}"/>
                </a:ext>
              </a:extLst>
            </p:cNvPr>
            <p:cNvSpPr/>
            <p:nvPr/>
          </p:nvSpPr>
          <p:spPr>
            <a:xfrm>
              <a:off x="586936" y="3248682"/>
              <a:ext cx="54846" cy="54846"/>
            </a:xfrm>
            <a:custGeom>
              <a:avLst/>
              <a:gdLst>
                <a:gd name="connsiteX0" fmla="*/ 81 w 54846"/>
                <a:gd name="connsiteY0" fmla="*/ 417 h 54846"/>
                <a:gd name="connsiteX1" fmla="*/ 54928 w 54846"/>
                <a:gd name="connsiteY1" fmla="*/ 417 h 54846"/>
                <a:gd name="connsiteX2" fmla="*/ 54928 w 54846"/>
                <a:gd name="connsiteY2" fmla="*/ 55264 h 54846"/>
                <a:gd name="connsiteX3" fmla="*/ 81 w 54846"/>
                <a:gd name="connsiteY3" fmla="*/ 5526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81" y="417"/>
                  </a:moveTo>
                  <a:lnTo>
                    <a:pt x="54928" y="417"/>
                  </a:lnTo>
                  <a:lnTo>
                    <a:pt x="54928" y="55264"/>
                  </a:lnTo>
                  <a:lnTo>
                    <a:pt x="81" y="5526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Volný tvar: obrazec 223">
              <a:extLst>
                <a:ext uri="{FF2B5EF4-FFF2-40B4-BE49-F238E27FC236}">
                  <a16:creationId xmlns:a16="http://schemas.microsoft.com/office/drawing/2014/main" id="{132A583F-BCB9-84BC-A954-C90A7F8178C1}"/>
                </a:ext>
              </a:extLst>
            </p:cNvPr>
            <p:cNvSpPr/>
            <p:nvPr/>
          </p:nvSpPr>
          <p:spPr>
            <a:xfrm>
              <a:off x="640185" y="3248682"/>
              <a:ext cx="54846" cy="54846"/>
            </a:xfrm>
            <a:custGeom>
              <a:avLst/>
              <a:gdLst>
                <a:gd name="connsiteX0" fmla="*/ 105 w 54846"/>
                <a:gd name="connsiteY0" fmla="*/ 417 h 54846"/>
                <a:gd name="connsiteX1" fmla="*/ 54952 w 54846"/>
                <a:gd name="connsiteY1" fmla="*/ 417 h 54846"/>
                <a:gd name="connsiteX2" fmla="*/ 54952 w 54846"/>
                <a:gd name="connsiteY2" fmla="*/ 55264 h 54846"/>
                <a:gd name="connsiteX3" fmla="*/ 105 w 54846"/>
                <a:gd name="connsiteY3" fmla="*/ 5526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05" y="417"/>
                  </a:moveTo>
                  <a:lnTo>
                    <a:pt x="54952" y="417"/>
                  </a:lnTo>
                  <a:lnTo>
                    <a:pt x="54952" y="55264"/>
                  </a:lnTo>
                  <a:lnTo>
                    <a:pt x="105" y="5526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Volný tvar: obrazec 224">
              <a:extLst>
                <a:ext uri="{FF2B5EF4-FFF2-40B4-BE49-F238E27FC236}">
                  <a16:creationId xmlns:a16="http://schemas.microsoft.com/office/drawing/2014/main" id="{1F3659E7-D358-419C-3B3D-7979A97B18B0}"/>
                </a:ext>
              </a:extLst>
            </p:cNvPr>
            <p:cNvSpPr/>
            <p:nvPr/>
          </p:nvSpPr>
          <p:spPr>
            <a:xfrm>
              <a:off x="693434" y="3248682"/>
              <a:ext cx="54846" cy="54846"/>
            </a:xfrm>
            <a:custGeom>
              <a:avLst/>
              <a:gdLst>
                <a:gd name="connsiteX0" fmla="*/ 129 w 54846"/>
                <a:gd name="connsiteY0" fmla="*/ 417 h 54846"/>
                <a:gd name="connsiteX1" fmla="*/ 54976 w 54846"/>
                <a:gd name="connsiteY1" fmla="*/ 417 h 54846"/>
                <a:gd name="connsiteX2" fmla="*/ 54976 w 54846"/>
                <a:gd name="connsiteY2" fmla="*/ 55264 h 54846"/>
                <a:gd name="connsiteX3" fmla="*/ 129 w 54846"/>
                <a:gd name="connsiteY3" fmla="*/ 5526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29" y="417"/>
                  </a:moveTo>
                  <a:lnTo>
                    <a:pt x="54976" y="417"/>
                  </a:lnTo>
                  <a:lnTo>
                    <a:pt x="54976" y="55264"/>
                  </a:lnTo>
                  <a:lnTo>
                    <a:pt x="129" y="5526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Volný tvar: obrazec 225">
              <a:extLst>
                <a:ext uri="{FF2B5EF4-FFF2-40B4-BE49-F238E27FC236}">
                  <a16:creationId xmlns:a16="http://schemas.microsoft.com/office/drawing/2014/main" id="{BE8A3888-C4F8-987F-EA4A-9460C6276CD3}"/>
                </a:ext>
              </a:extLst>
            </p:cNvPr>
            <p:cNvSpPr/>
            <p:nvPr/>
          </p:nvSpPr>
          <p:spPr>
            <a:xfrm>
              <a:off x="746682" y="3248682"/>
              <a:ext cx="54846" cy="54846"/>
            </a:xfrm>
            <a:custGeom>
              <a:avLst/>
              <a:gdLst>
                <a:gd name="connsiteX0" fmla="*/ 153 w 54846"/>
                <a:gd name="connsiteY0" fmla="*/ 417 h 54846"/>
                <a:gd name="connsiteX1" fmla="*/ 55000 w 54846"/>
                <a:gd name="connsiteY1" fmla="*/ 417 h 54846"/>
                <a:gd name="connsiteX2" fmla="*/ 55000 w 54846"/>
                <a:gd name="connsiteY2" fmla="*/ 55264 h 54846"/>
                <a:gd name="connsiteX3" fmla="*/ 153 w 54846"/>
                <a:gd name="connsiteY3" fmla="*/ 5526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53" y="417"/>
                  </a:moveTo>
                  <a:lnTo>
                    <a:pt x="55000" y="417"/>
                  </a:lnTo>
                  <a:lnTo>
                    <a:pt x="55000" y="55264"/>
                  </a:lnTo>
                  <a:lnTo>
                    <a:pt x="153" y="5526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Volný tvar: obrazec 226">
              <a:extLst>
                <a:ext uri="{FF2B5EF4-FFF2-40B4-BE49-F238E27FC236}">
                  <a16:creationId xmlns:a16="http://schemas.microsoft.com/office/drawing/2014/main" id="{4FEFDB11-0028-2398-4AAA-3A8AB33FB25F}"/>
                </a:ext>
              </a:extLst>
            </p:cNvPr>
            <p:cNvSpPr/>
            <p:nvPr/>
          </p:nvSpPr>
          <p:spPr>
            <a:xfrm>
              <a:off x="906429" y="3248682"/>
              <a:ext cx="54846" cy="54846"/>
            </a:xfrm>
            <a:custGeom>
              <a:avLst/>
              <a:gdLst>
                <a:gd name="connsiteX0" fmla="*/ 225 w 54846"/>
                <a:gd name="connsiteY0" fmla="*/ 417 h 54846"/>
                <a:gd name="connsiteX1" fmla="*/ 55072 w 54846"/>
                <a:gd name="connsiteY1" fmla="*/ 417 h 54846"/>
                <a:gd name="connsiteX2" fmla="*/ 55072 w 54846"/>
                <a:gd name="connsiteY2" fmla="*/ 55264 h 54846"/>
                <a:gd name="connsiteX3" fmla="*/ 225 w 54846"/>
                <a:gd name="connsiteY3" fmla="*/ 5526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25" y="417"/>
                  </a:moveTo>
                  <a:lnTo>
                    <a:pt x="55072" y="417"/>
                  </a:lnTo>
                  <a:lnTo>
                    <a:pt x="55072" y="55264"/>
                  </a:lnTo>
                  <a:lnTo>
                    <a:pt x="225" y="5526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Volný tvar: obrazec 227">
              <a:extLst>
                <a:ext uri="{FF2B5EF4-FFF2-40B4-BE49-F238E27FC236}">
                  <a16:creationId xmlns:a16="http://schemas.microsoft.com/office/drawing/2014/main" id="{B17F5176-5261-2929-EBFD-F10D41AC0CE2}"/>
                </a:ext>
              </a:extLst>
            </p:cNvPr>
            <p:cNvSpPr/>
            <p:nvPr/>
          </p:nvSpPr>
          <p:spPr>
            <a:xfrm>
              <a:off x="1066175" y="3248682"/>
              <a:ext cx="54846" cy="54846"/>
            </a:xfrm>
            <a:custGeom>
              <a:avLst/>
              <a:gdLst>
                <a:gd name="connsiteX0" fmla="*/ 297 w 54846"/>
                <a:gd name="connsiteY0" fmla="*/ 417 h 54846"/>
                <a:gd name="connsiteX1" fmla="*/ 55144 w 54846"/>
                <a:gd name="connsiteY1" fmla="*/ 417 h 54846"/>
                <a:gd name="connsiteX2" fmla="*/ 55144 w 54846"/>
                <a:gd name="connsiteY2" fmla="*/ 55264 h 54846"/>
                <a:gd name="connsiteX3" fmla="*/ 297 w 54846"/>
                <a:gd name="connsiteY3" fmla="*/ 5526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97" y="417"/>
                  </a:moveTo>
                  <a:lnTo>
                    <a:pt x="55144" y="417"/>
                  </a:lnTo>
                  <a:lnTo>
                    <a:pt x="55144" y="55264"/>
                  </a:lnTo>
                  <a:lnTo>
                    <a:pt x="297" y="5526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Volný tvar: obrazec 228">
              <a:extLst>
                <a:ext uri="{FF2B5EF4-FFF2-40B4-BE49-F238E27FC236}">
                  <a16:creationId xmlns:a16="http://schemas.microsoft.com/office/drawing/2014/main" id="{917D2ED9-DF32-C742-FDC2-F10682BEC8AE}"/>
                </a:ext>
              </a:extLst>
            </p:cNvPr>
            <p:cNvSpPr/>
            <p:nvPr/>
          </p:nvSpPr>
          <p:spPr>
            <a:xfrm>
              <a:off x="1119424" y="3248682"/>
              <a:ext cx="54846" cy="54846"/>
            </a:xfrm>
            <a:custGeom>
              <a:avLst/>
              <a:gdLst>
                <a:gd name="connsiteX0" fmla="*/ 321 w 54846"/>
                <a:gd name="connsiteY0" fmla="*/ 417 h 54846"/>
                <a:gd name="connsiteX1" fmla="*/ 55168 w 54846"/>
                <a:gd name="connsiteY1" fmla="*/ 417 h 54846"/>
                <a:gd name="connsiteX2" fmla="*/ 55168 w 54846"/>
                <a:gd name="connsiteY2" fmla="*/ 55264 h 54846"/>
                <a:gd name="connsiteX3" fmla="*/ 321 w 54846"/>
                <a:gd name="connsiteY3" fmla="*/ 5526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21" y="417"/>
                  </a:moveTo>
                  <a:lnTo>
                    <a:pt x="55168" y="417"/>
                  </a:lnTo>
                  <a:lnTo>
                    <a:pt x="55168" y="55264"/>
                  </a:lnTo>
                  <a:lnTo>
                    <a:pt x="321" y="5526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Volný tvar: obrazec 229">
              <a:extLst>
                <a:ext uri="{FF2B5EF4-FFF2-40B4-BE49-F238E27FC236}">
                  <a16:creationId xmlns:a16="http://schemas.microsoft.com/office/drawing/2014/main" id="{3B550EED-4398-7322-3F8E-56863E84BB25}"/>
                </a:ext>
              </a:extLst>
            </p:cNvPr>
            <p:cNvSpPr/>
            <p:nvPr/>
          </p:nvSpPr>
          <p:spPr>
            <a:xfrm>
              <a:off x="1172673" y="3248682"/>
              <a:ext cx="54846" cy="54846"/>
            </a:xfrm>
            <a:custGeom>
              <a:avLst/>
              <a:gdLst>
                <a:gd name="connsiteX0" fmla="*/ 345 w 54846"/>
                <a:gd name="connsiteY0" fmla="*/ 417 h 54846"/>
                <a:gd name="connsiteX1" fmla="*/ 55192 w 54846"/>
                <a:gd name="connsiteY1" fmla="*/ 417 h 54846"/>
                <a:gd name="connsiteX2" fmla="*/ 55192 w 54846"/>
                <a:gd name="connsiteY2" fmla="*/ 55264 h 54846"/>
                <a:gd name="connsiteX3" fmla="*/ 345 w 54846"/>
                <a:gd name="connsiteY3" fmla="*/ 5526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45" y="417"/>
                  </a:moveTo>
                  <a:lnTo>
                    <a:pt x="55192" y="417"/>
                  </a:lnTo>
                  <a:lnTo>
                    <a:pt x="55192" y="55264"/>
                  </a:lnTo>
                  <a:lnTo>
                    <a:pt x="345" y="5526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Volný tvar: obrazec 230">
              <a:extLst>
                <a:ext uri="{FF2B5EF4-FFF2-40B4-BE49-F238E27FC236}">
                  <a16:creationId xmlns:a16="http://schemas.microsoft.com/office/drawing/2014/main" id="{67678C34-0FC5-C3D7-AAA0-54B28FC01B12}"/>
                </a:ext>
              </a:extLst>
            </p:cNvPr>
            <p:cNvSpPr/>
            <p:nvPr/>
          </p:nvSpPr>
          <p:spPr>
            <a:xfrm>
              <a:off x="1225922" y="3248682"/>
              <a:ext cx="54846" cy="54846"/>
            </a:xfrm>
            <a:custGeom>
              <a:avLst/>
              <a:gdLst>
                <a:gd name="connsiteX0" fmla="*/ 369 w 54846"/>
                <a:gd name="connsiteY0" fmla="*/ 417 h 54846"/>
                <a:gd name="connsiteX1" fmla="*/ 55216 w 54846"/>
                <a:gd name="connsiteY1" fmla="*/ 417 h 54846"/>
                <a:gd name="connsiteX2" fmla="*/ 55216 w 54846"/>
                <a:gd name="connsiteY2" fmla="*/ 55264 h 54846"/>
                <a:gd name="connsiteX3" fmla="*/ 369 w 54846"/>
                <a:gd name="connsiteY3" fmla="*/ 5526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69" y="417"/>
                  </a:moveTo>
                  <a:lnTo>
                    <a:pt x="55216" y="417"/>
                  </a:lnTo>
                  <a:lnTo>
                    <a:pt x="55216" y="55264"/>
                  </a:lnTo>
                  <a:lnTo>
                    <a:pt x="369" y="5526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Volný tvar: obrazec 231">
              <a:extLst>
                <a:ext uri="{FF2B5EF4-FFF2-40B4-BE49-F238E27FC236}">
                  <a16:creationId xmlns:a16="http://schemas.microsoft.com/office/drawing/2014/main" id="{8F1A17E2-523B-4F1A-8389-6BE15D9FEDFF}"/>
                </a:ext>
              </a:extLst>
            </p:cNvPr>
            <p:cNvSpPr/>
            <p:nvPr/>
          </p:nvSpPr>
          <p:spPr>
            <a:xfrm>
              <a:off x="1385668" y="3248682"/>
              <a:ext cx="54846" cy="54846"/>
            </a:xfrm>
            <a:custGeom>
              <a:avLst/>
              <a:gdLst>
                <a:gd name="connsiteX0" fmla="*/ 441 w 54846"/>
                <a:gd name="connsiteY0" fmla="*/ 417 h 54846"/>
                <a:gd name="connsiteX1" fmla="*/ 55288 w 54846"/>
                <a:gd name="connsiteY1" fmla="*/ 417 h 54846"/>
                <a:gd name="connsiteX2" fmla="*/ 55288 w 54846"/>
                <a:gd name="connsiteY2" fmla="*/ 55264 h 54846"/>
                <a:gd name="connsiteX3" fmla="*/ 441 w 54846"/>
                <a:gd name="connsiteY3" fmla="*/ 5526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41" y="417"/>
                  </a:moveTo>
                  <a:lnTo>
                    <a:pt x="55288" y="417"/>
                  </a:lnTo>
                  <a:lnTo>
                    <a:pt x="55288" y="55264"/>
                  </a:lnTo>
                  <a:lnTo>
                    <a:pt x="441" y="5526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Volný tvar: obrazec 232">
              <a:extLst>
                <a:ext uri="{FF2B5EF4-FFF2-40B4-BE49-F238E27FC236}">
                  <a16:creationId xmlns:a16="http://schemas.microsoft.com/office/drawing/2014/main" id="{6477D541-0C97-57AF-F791-AD02D1A657CF}"/>
                </a:ext>
              </a:extLst>
            </p:cNvPr>
            <p:cNvSpPr/>
            <p:nvPr/>
          </p:nvSpPr>
          <p:spPr>
            <a:xfrm>
              <a:off x="1651912" y="3248682"/>
              <a:ext cx="54846" cy="54846"/>
            </a:xfrm>
            <a:custGeom>
              <a:avLst/>
              <a:gdLst>
                <a:gd name="connsiteX0" fmla="*/ 561 w 54846"/>
                <a:gd name="connsiteY0" fmla="*/ 417 h 54846"/>
                <a:gd name="connsiteX1" fmla="*/ 55408 w 54846"/>
                <a:gd name="connsiteY1" fmla="*/ 417 h 54846"/>
                <a:gd name="connsiteX2" fmla="*/ 55408 w 54846"/>
                <a:gd name="connsiteY2" fmla="*/ 55264 h 54846"/>
                <a:gd name="connsiteX3" fmla="*/ 561 w 54846"/>
                <a:gd name="connsiteY3" fmla="*/ 5526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61" y="417"/>
                  </a:moveTo>
                  <a:lnTo>
                    <a:pt x="55408" y="417"/>
                  </a:lnTo>
                  <a:lnTo>
                    <a:pt x="55408" y="55264"/>
                  </a:lnTo>
                  <a:lnTo>
                    <a:pt x="561" y="5526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Volný tvar: obrazec 233">
              <a:extLst>
                <a:ext uri="{FF2B5EF4-FFF2-40B4-BE49-F238E27FC236}">
                  <a16:creationId xmlns:a16="http://schemas.microsoft.com/office/drawing/2014/main" id="{AEAEDFC5-D9BC-88CE-D91C-D2B364BF1BA3}"/>
                </a:ext>
              </a:extLst>
            </p:cNvPr>
            <p:cNvSpPr/>
            <p:nvPr/>
          </p:nvSpPr>
          <p:spPr>
            <a:xfrm>
              <a:off x="1864908" y="3248682"/>
              <a:ext cx="54846" cy="54846"/>
            </a:xfrm>
            <a:custGeom>
              <a:avLst/>
              <a:gdLst>
                <a:gd name="connsiteX0" fmla="*/ 657 w 54846"/>
                <a:gd name="connsiteY0" fmla="*/ 417 h 54846"/>
                <a:gd name="connsiteX1" fmla="*/ 55504 w 54846"/>
                <a:gd name="connsiteY1" fmla="*/ 417 h 54846"/>
                <a:gd name="connsiteX2" fmla="*/ 55504 w 54846"/>
                <a:gd name="connsiteY2" fmla="*/ 55264 h 54846"/>
                <a:gd name="connsiteX3" fmla="*/ 657 w 54846"/>
                <a:gd name="connsiteY3" fmla="*/ 5526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57" y="417"/>
                  </a:moveTo>
                  <a:lnTo>
                    <a:pt x="55504" y="417"/>
                  </a:lnTo>
                  <a:lnTo>
                    <a:pt x="55504" y="55264"/>
                  </a:lnTo>
                  <a:lnTo>
                    <a:pt x="657" y="5526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Volný tvar: obrazec 234">
              <a:extLst>
                <a:ext uri="{FF2B5EF4-FFF2-40B4-BE49-F238E27FC236}">
                  <a16:creationId xmlns:a16="http://schemas.microsoft.com/office/drawing/2014/main" id="{0C014395-4A3B-9649-6CBD-FC58F4366A1D}"/>
                </a:ext>
              </a:extLst>
            </p:cNvPr>
            <p:cNvSpPr/>
            <p:nvPr/>
          </p:nvSpPr>
          <p:spPr>
            <a:xfrm>
              <a:off x="1971405" y="3248682"/>
              <a:ext cx="54846" cy="54846"/>
            </a:xfrm>
            <a:custGeom>
              <a:avLst/>
              <a:gdLst>
                <a:gd name="connsiteX0" fmla="*/ 705 w 54846"/>
                <a:gd name="connsiteY0" fmla="*/ 417 h 54846"/>
                <a:gd name="connsiteX1" fmla="*/ 55552 w 54846"/>
                <a:gd name="connsiteY1" fmla="*/ 417 h 54846"/>
                <a:gd name="connsiteX2" fmla="*/ 55552 w 54846"/>
                <a:gd name="connsiteY2" fmla="*/ 55264 h 54846"/>
                <a:gd name="connsiteX3" fmla="*/ 705 w 54846"/>
                <a:gd name="connsiteY3" fmla="*/ 5526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705" y="417"/>
                  </a:moveTo>
                  <a:lnTo>
                    <a:pt x="55552" y="417"/>
                  </a:lnTo>
                  <a:lnTo>
                    <a:pt x="55552" y="55264"/>
                  </a:lnTo>
                  <a:lnTo>
                    <a:pt x="705" y="5526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Volný tvar: obrazec 235">
              <a:extLst>
                <a:ext uri="{FF2B5EF4-FFF2-40B4-BE49-F238E27FC236}">
                  <a16:creationId xmlns:a16="http://schemas.microsoft.com/office/drawing/2014/main" id="{E908C3DA-4857-8668-474A-B42541D3A60F}"/>
                </a:ext>
              </a:extLst>
            </p:cNvPr>
            <p:cNvSpPr/>
            <p:nvPr/>
          </p:nvSpPr>
          <p:spPr>
            <a:xfrm>
              <a:off x="2024654" y="3248682"/>
              <a:ext cx="54846" cy="54846"/>
            </a:xfrm>
            <a:custGeom>
              <a:avLst/>
              <a:gdLst>
                <a:gd name="connsiteX0" fmla="*/ 729 w 54846"/>
                <a:gd name="connsiteY0" fmla="*/ 417 h 54846"/>
                <a:gd name="connsiteX1" fmla="*/ 55576 w 54846"/>
                <a:gd name="connsiteY1" fmla="*/ 417 h 54846"/>
                <a:gd name="connsiteX2" fmla="*/ 55576 w 54846"/>
                <a:gd name="connsiteY2" fmla="*/ 55264 h 54846"/>
                <a:gd name="connsiteX3" fmla="*/ 729 w 54846"/>
                <a:gd name="connsiteY3" fmla="*/ 5526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729" y="417"/>
                  </a:moveTo>
                  <a:lnTo>
                    <a:pt x="55576" y="417"/>
                  </a:lnTo>
                  <a:lnTo>
                    <a:pt x="55576" y="55264"/>
                  </a:lnTo>
                  <a:lnTo>
                    <a:pt x="729" y="5526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Volný tvar: obrazec 236">
              <a:extLst>
                <a:ext uri="{FF2B5EF4-FFF2-40B4-BE49-F238E27FC236}">
                  <a16:creationId xmlns:a16="http://schemas.microsoft.com/office/drawing/2014/main" id="{03C4BC84-E4CE-106F-3FB4-D176BFCF523E}"/>
                </a:ext>
              </a:extLst>
            </p:cNvPr>
            <p:cNvSpPr/>
            <p:nvPr/>
          </p:nvSpPr>
          <p:spPr>
            <a:xfrm>
              <a:off x="533687" y="3301931"/>
              <a:ext cx="54846" cy="54846"/>
            </a:xfrm>
            <a:custGeom>
              <a:avLst/>
              <a:gdLst>
                <a:gd name="connsiteX0" fmla="*/ 57 w 54846"/>
                <a:gd name="connsiteY0" fmla="*/ 441 h 54846"/>
                <a:gd name="connsiteX1" fmla="*/ 54904 w 54846"/>
                <a:gd name="connsiteY1" fmla="*/ 441 h 54846"/>
                <a:gd name="connsiteX2" fmla="*/ 54904 w 54846"/>
                <a:gd name="connsiteY2" fmla="*/ 55288 h 54846"/>
                <a:gd name="connsiteX3" fmla="*/ 57 w 54846"/>
                <a:gd name="connsiteY3" fmla="*/ 5528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7" y="441"/>
                  </a:moveTo>
                  <a:lnTo>
                    <a:pt x="54904" y="441"/>
                  </a:lnTo>
                  <a:lnTo>
                    <a:pt x="54904" y="55288"/>
                  </a:lnTo>
                  <a:lnTo>
                    <a:pt x="57" y="5528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Volný tvar: obrazec 237">
              <a:extLst>
                <a:ext uri="{FF2B5EF4-FFF2-40B4-BE49-F238E27FC236}">
                  <a16:creationId xmlns:a16="http://schemas.microsoft.com/office/drawing/2014/main" id="{A7EE8656-32CC-53E2-51D5-0E055E486955}"/>
                </a:ext>
              </a:extLst>
            </p:cNvPr>
            <p:cNvSpPr/>
            <p:nvPr/>
          </p:nvSpPr>
          <p:spPr>
            <a:xfrm>
              <a:off x="640185" y="3301931"/>
              <a:ext cx="54846" cy="54846"/>
            </a:xfrm>
            <a:custGeom>
              <a:avLst/>
              <a:gdLst>
                <a:gd name="connsiteX0" fmla="*/ 105 w 54846"/>
                <a:gd name="connsiteY0" fmla="*/ 441 h 54846"/>
                <a:gd name="connsiteX1" fmla="*/ 54952 w 54846"/>
                <a:gd name="connsiteY1" fmla="*/ 441 h 54846"/>
                <a:gd name="connsiteX2" fmla="*/ 54952 w 54846"/>
                <a:gd name="connsiteY2" fmla="*/ 55288 h 54846"/>
                <a:gd name="connsiteX3" fmla="*/ 105 w 54846"/>
                <a:gd name="connsiteY3" fmla="*/ 5528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05" y="441"/>
                  </a:moveTo>
                  <a:lnTo>
                    <a:pt x="54952" y="441"/>
                  </a:lnTo>
                  <a:lnTo>
                    <a:pt x="54952" y="55288"/>
                  </a:lnTo>
                  <a:lnTo>
                    <a:pt x="105" y="5528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Volný tvar: obrazec 238">
              <a:extLst>
                <a:ext uri="{FF2B5EF4-FFF2-40B4-BE49-F238E27FC236}">
                  <a16:creationId xmlns:a16="http://schemas.microsoft.com/office/drawing/2014/main" id="{0D551583-538B-4D92-85BF-5E9E10D3F832}"/>
                </a:ext>
              </a:extLst>
            </p:cNvPr>
            <p:cNvSpPr/>
            <p:nvPr/>
          </p:nvSpPr>
          <p:spPr>
            <a:xfrm>
              <a:off x="799931" y="3301931"/>
              <a:ext cx="54846" cy="54846"/>
            </a:xfrm>
            <a:custGeom>
              <a:avLst/>
              <a:gdLst>
                <a:gd name="connsiteX0" fmla="*/ 177 w 54846"/>
                <a:gd name="connsiteY0" fmla="*/ 441 h 54846"/>
                <a:gd name="connsiteX1" fmla="*/ 55024 w 54846"/>
                <a:gd name="connsiteY1" fmla="*/ 441 h 54846"/>
                <a:gd name="connsiteX2" fmla="*/ 55024 w 54846"/>
                <a:gd name="connsiteY2" fmla="*/ 55288 h 54846"/>
                <a:gd name="connsiteX3" fmla="*/ 177 w 54846"/>
                <a:gd name="connsiteY3" fmla="*/ 5528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77" y="441"/>
                  </a:moveTo>
                  <a:lnTo>
                    <a:pt x="55024" y="441"/>
                  </a:lnTo>
                  <a:lnTo>
                    <a:pt x="55024" y="55288"/>
                  </a:lnTo>
                  <a:lnTo>
                    <a:pt x="177" y="5528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Volný tvar: obrazec 239">
              <a:extLst>
                <a:ext uri="{FF2B5EF4-FFF2-40B4-BE49-F238E27FC236}">
                  <a16:creationId xmlns:a16="http://schemas.microsoft.com/office/drawing/2014/main" id="{00031440-EE61-3F71-CA57-981336B70DAA}"/>
                </a:ext>
              </a:extLst>
            </p:cNvPr>
            <p:cNvSpPr/>
            <p:nvPr/>
          </p:nvSpPr>
          <p:spPr>
            <a:xfrm>
              <a:off x="853180" y="3301931"/>
              <a:ext cx="54846" cy="54846"/>
            </a:xfrm>
            <a:custGeom>
              <a:avLst/>
              <a:gdLst>
                <a:gd name="connsiteX0" fmla="*/ 201 w 54846"/>
                <a:gd name="connsiteY0" fmla="*/ 441 h 54846"/>
                <a:gd name="connsiteX1" fmla="*/ 55048 w 54846"/>
                <a:gd name="connsiteY1" fmla="*/ 441 h 54846"/>
                <a:gd name="connsiteX2" fmla="*/ 55048 w 54846"/>
                <a:gd name="connsiteY2" fmla="*/ 55288 h 54846"/>
                <a:gd name="connsiteX3" fmla="*/ 201 w 54846"/>
                <a:gd name="connsiteY3" fmla="*/ 5528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01" y="441"/>
                  </a:moveTo>
                  <a:lnTo>
                    <a:pt x="55048" y="441"/>
                  </a:lnTo>
                  <a:lnTo>
                    <a:pt x="55048" y="55288"/>
                  </a:lnTo>
                  <a:lnTo>
                    <a:pt x="201" y="5528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Volný tvar: obrazec 240">
              <a:extLst>
                <a:ext uri="{FF2B5EF4-FFF2-40B4-BE49-F238E27FC236}">
                  <a16:creationId xmlns:a16="http://schemas.microsoft.com/office/drawing/2014/main" id="{5724B214-4611-5CF4-DCC7-AC792E523A8C}"/>
                </a:ext>
              </a:extLst>
            </p:cNvPr>
            <p:cNvSpPr/>
            <p:nvPr/>
          </p:nvSpPr>
          <p:spPr>
            <a:xfrm>
              <a:off x="906429" y="3301931"/>
              <a:ext cx="54846" cy="54846"/>
            </a:xfrm>
            <a:custGeom>
              <a:avLst/>
              <a:gdLst>
                <a:gd name="connsiteX0" fmla="*/ 225 w 54846"/>
                <a:gd name="connsiteY0" fmla="*/ 441 h 54846"/>
                <a:gd name="connsiteX1" fmla="*/ 55072 w 54846"/>
                <a:gd name="connsiteY1" fmla="*/ 441 h 54846"/>
                <a:gd name="connsiteX2" fmla="*/ 55072 w 54846"/>
                <a:gd name="connsiteY2" fmla="*/ 55288 h 54846"/>
                <a:gd name="connsiteX3" fmla="*/ 225 w 54846"/>
                <a:gd name="connsiteY3" fmla="*/ 5528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25" y="441"/>
                  </a:moveTo>
                  <a:lnTo>
                    <a:pt x="55072" y="441"/>
                  </a:lnTo>
                  <a:lnTo>
                    <a:pt x="55072" y="55288"/>
                  </a:lnTo>
                  <a:lnTo>
                    <a:pt x="225" y="5528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2" name="Volný tvar: obrazec 241">
              <a:extLst>
                <a:ext uri="{FF2B5EF4-FFF2-40B4-BE49-F238E27FC236}">
                  <a16:creationId xmlns:a16="http://schemas.microsoft.com/office/drawing/2014/main" id="{9F9A9CD2-A398-1BCA-8BA7-247A8E23D51A}"/>
                </a:ext>
              </a:extLst>
            </p:cNvPr>
            <p:cNvSpPr/>
            <p:nvPr/>
          </p:nvSpPr>
          <p:spPr>
            <a:xfrm>
              <a:off x="1066175" y="3301931"/>
              <a:ext cx="54846" cy="54846"/>
            </a:xfrm>
            <a:custGeom>
              <a:avLst/>
              <a:gdLst>
                <a:gd name="connsiteX0" fmla="*/ 297 w 54846"/>
                <a:gd name="connsiteY0" fmla="*/ 441 h 54846"/>
                <a:gd name="connsiteX1" fmla="*/ 55144 w 54846"/>
                <a:gd name="connsiteY1" fmla="*/ 441 h 54846"/>
                <a:gd name="connsiteX2" fmla="*/ 55144 w 54846"/>
                <a:gd name="connsiteY2" fmla="*/ 55288 h 54846"/>
                <a:gd name="connsiteX3" fmla="*/ 297 w 54846"/>
                <a:gd name="connsiteY3" fmla="*/ 5528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97" y="441"/>
                  </a:moveTo>
                  <a:lnTo>
                    <a:pt x="55144" y="441"/>
                  </a:lnTo>
                  <a:lnTo>
                    <a:pt x="55144" y="55288"/>
                  </a:lnTo>
                  <a:lnTo>
                    <a:pt x="297" y="5528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3" name="Volný tvar: obrazec 242">
              <a:extLst>
                <a:ext uri="{FF2B5EF4-FFF2-40B4-BE49-F238E27FC236}">
                  <a16:creationId xmlns:a16="http://schemas.microsoft.com/office/drawing/2014/main" id="{C66E66C7-7B92-4BC4-19C5-2A12386A40BB}"/>
                </a:ext>
              </a:extLst>
            </p:cNvPr>
            <p:cNvSpPr/>
            <p:nvPr/>
          </p:nvSpPr>
          <p:spPr>
            <a:xfrm>
              <a:off x="1172673" y="3301931"/>
              <a:ext cx="54846" cy="54846"/>
            </a:xfrm>
            <a:custGeom>
              <a:avLst/>
              <a:gdLst>
                <a:gd name="connsiteX0" fmla="*/ 345 w 54846"/>
                <a:gd name="connsiteY0" fmla="*/ 441 h 54846"/>
                <a:gd name="connsiteX1" fmla="*/ 55192 w 54846"/>
                <a:gd name="connsiteY1" fmla="*/ 441 h 54846"/>
                <a:gd name="connsiteX2" fmla="*/ 55192 w 54846"/>
                <a:gd name="connsiteY2" fmla="*/ 55288 h 54846"/>
                <a:gd name="connsiteX3" fmla="*/ 345 w 54846"/>
                <a:gd name="connsiteY3" fmla="*/ 5528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45" y="441"/>
                  </a:moveTo>
                  <a:lnTo>
                    <a:pt x="55192" y="441"/>
                  </a:lnTo>
                  <a:lnTo>
                    <a:pt x="55192" y="55288"/>
                  </a:lnTo>
                  <a:lnTo>
                    <a:pt x="345" y="5528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Volný tvar: obrazec 243">
              <a:extLst>
                <a:ext uri="{FF2B5EF4-FFF2-40B4-BE49-F238E27FC236}">
                  <a16:creationId xmlns:a16="http://schemas.microsoft.com/office/drawing/2014/main" id="{BFF7A9DF-641B-0643-3C4D-4053504A819E}"/>
                </a:ext>
              </a:extLst>
            </p:cNvPr>
            <p:cNvSpPr/>
            <p:nvPr/>
          </p:nvSpPr>
          <p:spPr>
            <a:xfrm>
              <a:off x="1225922" y="3301931"/>
              <a:ext cx="54846" cy="54846"/>
            </a:xfrm>
            <a:custGeom>
              <a:avLst/>
              <a:gdLst>
                <a:gd name="connsiteX0" fmla="*/ 369 w 54846"/>
                <a:gd name="connsiteY0" fmla="*/ 441 h 54846"/>
                <a:gd name="connsiteX1" fmla="*/ 55216 w 54846"/>
                <a:gd name="connsiteY1" fmla="*/ 441 h 54846"/>
                <a:gd name="connsiteX2" fmla="*/ 55216 w 54846"/>
                <a:gd name="connsiteY2" fmla="*/ 55288 h 54846"/>
                <a:gd name="connsiteX3" fmla="*/ 369 w 54846"/>
                <a:gd name="connsiteY3" fmla="*/ 5528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69" y="441"/>
                  </a:moveTo>
                  <a:lnTo>
                    <a:pt x="55216" y="441"/>
                  </a:lnTo>
                  <a:lnTo>
                    <a:pt x="55216" y="55288"/>
                  </a:lnTo>
                  <a:lnTo>
                    <a:pt x="369" y="5528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5" name="Volný tvar: obrazec 244">
              <a:extLst>
                <a:ext uri="{FF2B5EF4-FFF2-40B4-BE49-F238E27FC236}">
                  <a16:creationId xmlns:a16="http://schemas.microsoft.com/office/drawing/2014/main" id="{93EB39FB-6659-D65F-6AB8-32C6F9C6DE97}"/>
                </a:ext>
              </a:extLst>
            </p:cNvPr>
            <p:cNvSpPr/>
            <p:nvPr/>
          </p:nvSpPr>
          <p:spPr>
            <a:xfrm>
              <a:off x="1279171" y="3301931"/>
              <a:ext cx="54846" cy="54846"/>
            </a:xfrm>
            <a:custGeom>
              <a:avLst/>
              <a:gdLst>
                <a:gd name="connsiteX0" fmla="*/ 393 w 54846"/>
                <a:gd name="connsiteY0" fmla="*/ 441 h 54846"/>
                <a:gd name="connsiteX1" fmla="*/ 55240 w 54846"/>
                <a:gd name="connsiteY1" fmla="*/ 441 h 54846"/>
                <a:gd name="connsiteX2" fmla="*/ 55240 w 54846"/>
                <a:gd name="connsiteY2" fmla="*/ 55288 h 54846"/>
                <a:gd name="connsiteX3" fmla="*/ 393 w 54846"/>
                <a:gd name="connsiteY3" fmla="*/ 5528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93" y="441"/>
                  </a:moveTo>
                  <a:lnTo>
                    <a:pt x="55240" y="441"/>
                  </a:lnTo>
                  <a:lnTo>
                    <a:pt x="55240" y="55288"/>
                  </a:lnTo>
                  <a:lnTo>
                    <a:pt x="393" y="5528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Volný tvar: obrazec 245">
              <a:extLst>
                <a:ext uri="{FF2B5EF4-FFF2-40B4-BE49-F238E27FC236}">
                  <a16:creationId xmlns:a16="http://schemas.microsoft.com/office/drawing/2014/main" id="{099EE8BA-A247-28A1-C221-DC17D3B77512}"/>
                </a:ext>
              </a:extLst>
            </p:cNvPr>
            <p:cNvSpPr/>
            <p:nvPr/>
          </p:nvSpPr>
          <p:spPr>
            <a:xfrm>
              <a:off x="1492166" y="3301931"/>
              <a:ext cx="54846" cy="54846"/>
            </a:xfrm>
            <a:custGeom>
              <a:avLst/>
              <a:gdLst>
                <a:gd name="connsiteX0" fmla="*/ 489 w 54846"/>
                <a:gd name="connsiteY0" fmla="*/ 441 h 54846"/>
                <a:gd name="connsiteX1" fmla="*/ 55336 w 54846"/>
                <a:gd name="connsiteY1" fmla="*/ 441 h 54846"/>
                <a:gd name="connsiteX2" fmla="*/ 55336 w 54846"/>
                <a:gd name="connsiteY2" fmla="*/ 55288 h 54846"/>
                <a:gd name="connsiteX3" fmla="*/ 489 w 54846"/>
                <a:gd name="connsiteY3" fmla="*/ 5528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89" y="441"/>
                  </a:moveTo>
                  <a:lnTo>
                    <a:pt x="55336" y="441"/>
                  </a:lnTo>
                  <a:lnTo>
                    <a:pt x="55336" y="55288"/>
                  </a:lnTo>
                  <a:lnTo>
                    <a:pt x="489" y="5528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Volný tvar: obrazec 246">
              <a:extLst>
                <a:ext uri="{FF2B5EF4-FFF2-40B4-BE49-F238E27FC236}">
                  <a16:creationId xmlns:a16="http://schemas.microsoft.com/office/drawing/2014/main" id="{A0961845-6A24-7570-F6FF-FC47E36EF7B6}"/>
                </a:ext>
              </a:extLst>
            </p:cNvPr>
            <p:cNvSpPr/>
            <p:nvPr/>
          </p:nvSpPr>
          <p:spPr>
            <a:xfrm>
              <a:off x="1598664" y="3301931"/>
              <a:ext cx="54846" cy="54846"/>
            </a:xfrm>
            <a:custGeom>
              <a:avLst/>
              <a:gdLst>
                <a:gd name="connsiteX0" fmla="*/ 537 w 54846"/>
                <a:gd name="connsiteY0" fmla="*/ 441 h 54846"/>
                <a:gd name="connsiteX1" fmla="*/ 55384 w 54846"/>
                <a:gd name="connsiteY1" fmla="*/ 441 h 54846"/>
                <a:gd name="connsiteX2" fmla="*/ 55384 w 54846"/>
                <a:gd name="connsiteY2" fmla="*/ 55288 h 54846"/>
                <a:gd name="connsiteX3" fmla="*/ 537 w 54846"/>
                <a:gd name="connsiteY3" fmla="*/ 5528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37" y="441"/>
                  </a:moveTo>
                  <a:lnTo>
                    <a:pt x="55384" y="441"/>
                  </a:lnTo>
                  <a:lnTo>
                    <a:pt x="55384" y="55288"/>
                  </a:lnTo>
                  <a:lnTo>
                    <a:pt x="537" y="5528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Volný tvar: obrazec 247">
              <a:extLst>
                <a:ext uri="{FF2B5EF4-FFF2-40B4-BE49-F238E27FC236}">
                  <a16:creationId xmlns:a16="http://schemas.microsoft.com/office/drawing/2014/main" id="{5EACF821-07C5-60DD-28CE-4BACC0CAEE12}"/>
                </a:ext>
              </a:extLst>
            </p:cNvPr>
            <p:cNvSpPr/>
            <p:nvPr/>
          </p:nvSpPr>
          <p:spPr>
            <a:xfrm>
              <a:off x="1651912" y="3301931"/>
              <a:ext cx="54846" cy="54846"/>
            </a:xfrm>
            <a:custGeom>
              <a:avLst/>
              <a:gdLst>
                <a:gd name="connsiteX0" fmla="*/ 561 w 54846"/>
                <a:gd name="connsiteY0" fmla="*/ 441 h 54846"/>
                <a:gd name="connsiteX1" fmla="*/ 55408 w 54846"/>
                <a:gd name="connsiteY1" fmla="*/ 441 h 54846"/>
                <a:gd name="connsiteX2" fmla="*/ 55408 w 54846"/>
                <a:gd name="connsiteY2" fmla="*/ 55288 h 54846"/>
                <a:gd name="connsiteX3" fmla="*/ 561 w 54846"/>
                <a:gd name="connsiteY3" fmla="*/ 5528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61" y="441"/>
                  </a:moveTo>
                  <a:lnTo>
                    <a:pt x="55408" y="441"/>
                  </a:lnTo>
                  <a:lnTo>
                    <a:pt x="55408" y="55288"/>
                  </a:lnTo>
                  <a:lnTo>
                    <a:pt x="561" y="5528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Volný tvar: obrazec 248">
              <a:extLst>
                <a:ext uri="{FF2B5EF4-FFF2-40B4-BE49-F238E27FC236}">
                  <a16:creationId xmlns:a16="http://schemas.microsoft.com/office/drawing/2014/main" id="{9E6254EE-B542-4DB1-767B-28BF2F292D81}"/>
                </a:ext>
              </a:extLst>
            </p:cNvPr>
            <p:cNvSpPr/>
            <p:nvPr/>
          </p:nvSpPr>
          <p:spPr>
            <a:xfrm>
              <a:off x="1864908" y="3301931"/>
              <a:ext cx="54846" cy="54846"/>
            </a:xfrm>
            <a:custGeom>
              <a:avLst/>
              <a:gdLst>
                <a:gd name="connsiteX0" fmla="*/ 657 w 54846"/>
                <a:gd name="connsiteY0" fmla="*/ 441 h 54846"/>
                <a:gd name="connsiteX1" fmla="*/ 55504 w 54846"/>
                <a:gd name="connsiteY1" fmla="*/ 441 h 54846"/>
                <a:gd name="connsiteX2" fmla="*/ 55504 w 54846"/>
                <a:gd name="connsiteY2" fmla="*/ 55288 h 54846"/>
                <a:gd name="connsiteX3" fmla="*/ 657 w 54846"/>
                <a:gd name="connsiteY3" fmla="*/ 5528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57" y="441"/>
                  </a:moveTo>
                  <a:lnTo>
                    <a:pt x="55504" y="441"/>
                  </a:lnTo>
                  <a:lnTo>
                    <a:pt x="55504" y="55288"/>
                  </a:lnTo>
                  <a:lnTo>
                    <a:pt x="657" y="5528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Volný tvar: obrazec 249">
              <a:extLst>
                <a:ext uri="{FF2B5EF4-FFF2-40B4-BE49-F238E27FC236}">
                  <a16:creationId xmlns:a16="http://schemas.microsoft.com/office/drawing/2014/main" id="{68EA647F-F84F-BCF0-AAEF-C9D06F3F21FE}"/>
                </a:ext>
              </a:extLst>
            </p:cNvPr>
            <p:cNvSpPr/>
            <p:nvPr/>
          </p:nvSpPr>
          <p:spPr>
            <a:xfrm>
              <a:off x="1918156" y="3301931"/>
              <a:ext cx="54846" cy="54846"/>
            </a:xfrm>
            <a:custGeom>
              <a:avLst/>
              <a:gdLst>
                <a:gd name="connsiteX0" fmla="*/ 681 w 54846"/>
                <a:gd name="connsiteY0" fmla="*/ 441 h 54846"/>
                <a:gd name="connsiteX1" fmla="*/ 55528 w 54846"/>
                <a:gd name="connsiteY1" fmla="*/ 441 h 54846"/>
                <a:gd name="connsiteX2" fmla="*/ 55528 w 54846"/>
                <a:gd name="connsiteY2" fmla="*/ 55288 h 54846"/>
                <a:gd name="connsiteX3" fmla="*/ 681 w 54846"/>
                <a:gd name="connsiteY3" fmla="*/ 5528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81" y="441"/>
                  </a:moveTo>
                  <a:lnTo>
                    <a:pt x="55528" y="441"/>
                  </a:lnTo>
                  <a:lnTo>
                    <a:pt x="55528" y="55288"/>
                  </a:lnTo>
                  <a:lnTo>
                    <a:pt x="681" y="5528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Volný tvar: obrazec 250">
              <a:extLst>
                <a:ext uri="{FF2B5EF4-FFF2-40B4-BE49-F238E27FC236}">
                  <a16:creationId xmlns:a16="http://schemas.microsoft.com/office/drawing/2014/main" id="{E49FBE47-DDDA-1E7E-7FEB-E025D1007ACB}"/>
                </a:ext>
              </a:extLst>
            </p:cNvPr>
            <p:cNvSpPr/>
            <p:nvPr/>
          </p:nvSpPr>
          <p:spPr>
            <a:xfrm>
              <a:off x="2024654" y="3301931"/>
              <a:ext cx="54846" cy="54846"/>
            </a:xfrm>
            <a:custGeom>
              <a:avLst/>
              <a:gdLst>
                <a:gd name="connsiteX0" fmla="*/ 729 w 54846"/>
                <a:gd name="connsiteY0" fmla="*/ 441 h 54846"/>
                <a:gd name="connsiteX1" fmla="*/ 55576 w 54846"/>
                <a:gd name="connsiteY1" fmla="*/ 441 h 54846"/>
                <a:gd name="connsiteX2" fmla="*/ 55576 w 54846"/>
                <a:gd name="connsiteY2" fmla="*/ 55288 h 54846"/>
                <a:gd name="connsiteX3" fmla="*/ 729 w 54846"/>
                <a:gd name="connsiteY3" fmla="*/ 5528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729" y="441"/>
                  </a:moveTo>
                  <a:lnTo>
                    <a:pt x="55576" y="441"/>
                  </a:lnTo>
                  <a:lnTo>
                    <a:pt x="55576" y="55288"/>
                  </a:lnTo>
                  <a:lnTo>
                    <a:pt x="729" y="5528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Volný tvar: obrazec 251">
              <a:extLst>
                <a:ext uri="{FF2B5EF4-FFF2-40B4-BE49-F238E27FC236}">
                  <a16:creationId xmlns:a16="http://schemas.microsoft.com/office/drawing/2014/main" id="{13CDFF01-8EE2-075E-1F2F-C2156974EA32}"/>
                </a:ext>
              </a:extLst>
            </p:cNvPr>
            <p:cNvSpPr/>
            <p:nvPr/>
          </p:nvSpPr>
          <p:spPr>
            <a:xfrm>
              <a:off x="533687" y="3355180"/>
              <a:ext cx="54846" cy="54846"/>
            </a:xfrm>
            <a:custGeom>
              <a:avLst/>
              <a:gdLst>
                <a:gd name="connsiteX0" fmla="*/ 57 w 54846"/>
                <a:gd name="connsiteY0" fmla="*/ 465 h 54846"/>
                <a:gd name="connsiteX1" fmla="*/ 54904 w 54846"/>
                <a:gd name="connsiteY1" fmla="*/ 465 h 54846"/>
                <a:gd name="connsiteX2" fmla="*/ 54904 w 54846"/>
                <a:gd name="connsiteY2" fmla="*/ 55312 h 54846"/>
                <a:gd name="connsiteX3" fmla="*/ 57 w 54846"/>
                <a:gd name="connsiteY3" fmla="*/ 5531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7" y="465"/>
                  </a:moveTo>
                  <a:lnTo>
                    <a:pt x="54904" y="465"/>
                  </a:lnTo>
                  <a:lnTo>
                    <a:pt x="54904" y="55312"/>
                  </a:lnTo>
                  <a:lnTo>
                    <a:pt x="57" y="5531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Volný tvar: obrazec 252">
              <a:extLst>
                <a:ext uri="{FF2B5EF4-FFF2-40B4-BE49-F238E27FC236}">
                  <a16:creationId xmlns:a16="http://schemas.microsoft.com/office/drawing/2014/main" id="{AD12B174-7AD1-B432-3290-303EFD4E59A1}"/>
                </a:ext>
              </a:extLst>
            </p:cNvPr>
            <p:cNvSpPr/>
            <p:nvPr/>
          </p:nvSpPr>
          <p:spPr>
            <a:xfrm>
              <a:off x="640185" y="3355180"/>
              <a:ext cx="54846" cy="54846"/>
            </a:xfrm>
            <a:custGeom>
              <a:avLst/>
              <a:gdLst>
                <a:gd name="connsiteX0" fmla="*/ 105 w 54846"/>
                <a:gd name="connsiteY0" fmla="*/ 465 h 54846"/>
                <a:gd name="connsiteX1" fmla="*/ 54952 w 54846"/>
                <a:gd name="connsiteY1" fmla="*/ 465 h 54846"/>
                <a:gd name="connsiteX2" fmla="*/ 54952 w 54846"/>
                <a:gd name="connsiteY2" fmla="*/ 55312 h 54846"/>
                <a:gd name="connsiteX3" fmla="*/ 105 w 54846"/>
                <a:gd name="connsiteY3" fmla="*/ 5531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05" y="465"/>
                  </a:moveTo>
                  <a:lnTo>
                    <a:pt x="54952" y="465"/>
                  </a:lnTo>
                  <a:lnTo>
                    <a:pt x="54952" y="55312"/>
                  </a:lnTo>
                  <a:lnTo>
                    <a:pt x="105" y="5531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Volný tvar: obrazec 253">
              <a:extLst>
                <a:ext uri="{FF2B5EF4-FFF2-40B4-BE49-F238E27FC236}">
                  <a16:creationId xmlns:a16="http://schemas.microsoft.com/office/drawing/2014/main" id="{9B0B97EB-6D95-B0DB-9E8B-261F8CA88B2E}"/>
                </a:ext>
              </a:extLst>
            </p:cNvPr>
            <p:cNvSpPr/>
            <p:nvPr/>
          </p:nvSpPr>
          <p:spPr>
            <a:xfrm>
              <a:off x="746682" y="3355180"/>
              <a:ext cx="54846" cy="54846"/>
            </a:xfrm>
            <a:custGeom>
              <a:avLst/>
              <a:gdLst>
                <a:gd name="connsiteX0" fmla="*/ 153 w 54846"/>
                <a:gd name="connsiteY0" fmla="*/ 465 h 54846"/>
                <a:gd name="connsiteX1" fmla="*/ 55000 w 54846"/>
                <a:gd name="connsiteY1" fmla="*/ 465 h 54846"/>
                <a:gd name="connsiteX2" fmla="*/ 55000 w 54846"/>
                <a:gd name="connsiteY2" fmla="*/ 55312 h 54846"/>
                <a:gd name="connsiteX3" fmla="*/ 153 w 54846"/>
                <a:gd name="connsiteY3" fmla="*/ 5531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53" y="465"/>
                  </a:moveTo>
                  <a:lnTo>
                    <a:pt x="55000" y="465"/>
                  </a:lnTo>
                  <a:lnTo>
                    <a:pt x="55000" y="55312"/>
                  </a:lnTo>
                  <a:lnTo>
                    <a:pt x="153" y="5531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Volný tvar: obrazec 254">
              <a:extLst>
                <a:ext uri="{FF2B5EF4-FFF2-40B4-BE49-F238E27FC236}">
                  <a16:creationId xmlns:a16="http://schemas.microsoft.com/office/drawing/2014/main" id="{D93B7613-E1BE-530C-41F7-8836B4446CE6}"/>
                </a:ext>
              </a:extLst>
            </p:cNvPr>
            <p:cNvSpPr/>
            <p:nvPr/>
          </p:nvSpPr>
          <p:spPr>
            <a:xfrm>
              <a:off x="799931" y="3355180"/>
              <a:ext cx="54846" cy="54846"/>
            </a:xfrm>
            <a:custGeom>
              <a:avLst/>
              <a:gdLst>
                <a:gd name="connsiteX0" fmla="*/ 177 w 54846"/>
                <a:gd name="connsiteY0" fmla="*/ 465 h 54846"/>
                <a:gd name="connsiteX1" fmla="*/ 55024 w 54846"/>
                <a:gd name="connsiteY1" fmla="*/ 465 h 54846"/>
                <a:gd name="connsiteX2" fmla="*/ 55024 w 54846"/>
                <a:gd name="connsiteY2" fmla="*/ 55312 h 54846"/>
                <a:gd name="connsiteX3" fmla="*/ 177 w 54846"/>
                <a:gd name="connsiteY3" fmla="*/ 5531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77" y="465"/>
                  </a:moveTo>
                  <a:lnTo>
                    <a:pt x="55024" y="465"/>
                  </a:lnTo>
                  <a:lnTo>
                    <a:pt x="55024" y="55312"/>
                  </a:lnTo>
                  <a:lnTo>
                    <a:pt x="177" y="5531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Volný tvar: obrazec 255">
              <a:extLst>
                <a:ext uri="{FF2B5EF4-FFF2-40B4-BE49-F238E27FC236}">
                  <a16:creationId xmlns:a16="http://schemas.microsoft.com/office/drawing/2014/main" id="{439949C7-5E02-7140-3672-21D7FB9FF953}"/>
                </a:ext>
              </a:extLst>
            </p:cNvPr>
            <p:cNvSpPr/>
            <p:nvPr/>
          </p:nvSpPr>
          <p:spPr>
            <a:xfrm>
              <a:off x="906429" y="3355180"/>
              <a:ext cx="54846" cy="54846"/>
            </a:xfrm>
            <a:custGeom>
              <a:avLst/>
              <a:gdLst>
                <a:gd name="connsiteX0" fmla="*/ 225 w 54846"/>
                <a:gd name="connsiteY0" fmla="*/ 465 h 54846"/>
                <a:gd name="connsiteX1" fmla="*/ 55072 w 54846"/>
                <a:gd name="connsiteY1" fmla="*/ 465 h 54846"/>
                <a:gd name="connsiteX2" fmla="*/ 55072 w 54846"/>
                <a:gd name="connsiteY2" fmla="*/ 55312 h 54846"/>
                <a:gd name="connsiteX3" fmla="*/ 225 w 54846"/>
                <a:gd name="connsiteY3" fmla="*/ 5531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25" y="465"/>
                  </a:moveTo>
                  <a:lnTo>
                    <a:pt x="55072" y="465"/>
                  </a:lnTo>
                  <a:lnTo>
                    <a:pt x="55072" y="55312"/>
                  </a:lnTo>
                  <a:lnTo>
                    <a:pt x="225" y="5531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Volný tvar: obrazec 256">
              <a:extLst>
                <a:ext uri="{FF2B5EF4-FFF2-40B4-BE49-F238E27FC236}">
                  <a16:creationId xmlns:a16="http://schemas.microsoft.com/office/drawing/2014/main" id="{77819FBB-9AD1-0546-F552-F192AB4FB83B}"/>
                </a:ext>
              </a:extLst>
            </p:cNvPr>
            <p:cNvSpPr/>
            <p:nvPr/>
          </p:nvSpPr>
          <p:spPr>
            <a:xfrm>
              <a:off x="959678" y="3355180"/>
              <a:ext cx="54846" cy="54846"/>
            </a:xfrm>
            <a:custGeom>
              <a:avLst/>
              <a:gdLst>
                <a:gd name="connsiteX0" fmla="*/ 249 w 54846"/>
                <a:gd name="connsiteY0" fmla="*/ 465 h 54846"/>
                <a:gd name="connsiteX1" fmla="*/ 55096 w 54846"/>
                <a:gd name="connsiteY1" fmla="*/ 465 h 54846"/>
                <a:gd name="connsiteX2" fmla="*/ 55096 w 54846"/>
                <a:gd name="connsiteY2" fmla="*/ 55312 h 54846"/>
                <a:gd name="connsiteX3" fmla="*/ 249 w 54846"/>
                <a:gd name="connsiteY3" fmla="*/ 5531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49" y="465"/>
                  </a:moveTo>
                  <a:lnTo>
                    <a:pt x="55096" y="465"/>
                  </a:lnTo>
                  <a:lnTo>
                    <a:pt x="55096" y="55312"/>
                  </a:lnTo>
                  <a:lnTo>
                    <a:pt x="249" y="5531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Volný tvar: obrazec 257">
              <a:extLst>
                <a:ext uri="{FF2B5EF4-FFF2-40B4-BE49-F238E27FC236}">
                  <a16:creationId xmlns:a16="http://schemas.microsoft.com/office/drawing/2014/main" id="{D41C9525-6547-ABE1-D979-AAD54F1F45C1}"/>
                </a:ext>
              </a:extLst>
            </p:cNvPr>
            <p:cNvSpPr/>
            <p:nvPr/>
          </p:nvSpPr>
          <p:spPr>
            <a:xfrm>
              <a:off x="1119424" y="3355180"/>
              <a:ext cx="54846" cy="54846"/>
            </a:xfrm>
            <a:custGeom>
              <a:avLst/>
              <a:gdLst>
                <a:gd name="connsiteX0" fmla="*/ 321 w 54846"/>
                <a:gd name="connsiteY0" fmla="*/ 465 h 54846"/>
                <a:gd name="connsiteX1" fmla="*/ 55168 w 54846"/>
                <a:gd name="connsiteY1" fmla="*/ 465 h 54846"/>
                <a:gd name="connsiteX2" fmla="*/ 55168 w 54846"/>
                <a:gd name="connsiteY2" fmla="*/ 55312 h 54846"/>
                <a:gd name="connsiteX3" fmla="*/ 321 w 54846"/>
                <a:gd name="connsiteY3" fmla="*/ 5531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21" y="465"/>
                  </a:moveTo>
                  <a:lnTo>
                    <a:pt x="55168" y="465"/>
                  </a:lnTo>
                  <a:lnTo>
                    <a:pt x="55168" y="55312"/>
                  </a:lnTo>
                  <a:lnTo>
                    <a:pt x="321" y="5531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9" name="Volný tvar: obrazec 258">
              <a:extLst>
                <a:ext uri="{FF2B5EF4-FFF2-40B4-BE49-F238E27FC236}">
                  <a16:creationId xmlns:a16="http://schemas.microsoft.com/office/drawing/2014/main" id="{9D99A876-E23A-FB88-1BDF-A543DB23EB5A}"/>
                </a:ext>
              </a:extLst>
            </p:cNvPr>
            <p:cNvSpPr/>
            <p:nvPr/>
          </p:nvSpPr>
          <p:spPr>
            <a:xfrm>
              <a:off x="1225922" y="3355180"/>
              <a:ext cx="54846" cy="54846"/>
            </a:xfrm>
            <a:custGeom>
              <a:avLst/>
              <a:gdLst>
                <a:gd name="connsiteX0" fmla="*/ 369 w 54846"/>
                <a:gd name="connsiteY0" fmla="*/ 465 h 54846"/>
                <a:gd name="connsiteX1" fmla="*/ 55216 w 54846"/>
                <a:gd name="connsiteY1" fmla="*/ 465 h 54846"/>
                <a:gd name="connsiteX2" fmla="*/ 55216 w 54846"/>
                <a:gd name="connsiteY2" fmla="*/ 55312 h 54846"/>
                <a:gd name="connsiteX3" fmla="*/ 369 w 54846"/>
                <a:gd name="connsiteY3" fmla="*/ 5531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69" y="465"/>
                  </a:moveTo>
                  <a:lnTo>
                    <a:pt x="55216" y="465"/>
                  </a:lnTo>
                  <a:lnTo>
                    <a:pt x="55216" y="55312"/>
                  </a:lnTo>
                  <a:lnTo>
                    <a:pt x="369" y="5531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Volný tvar: obrazec 259">
              <a:extLst>
                <a:ext uri="{FF2B5EF4-FFF2-40B4-BE49-F238E27FC236}">
                  <a16:creationId xmlns:a16="http://schemas.microsoft.com/office/drawing/2014/main" id="{E6F3AA1B-8165-892B-CA59-81D11302F7E6}"/>
                </a:ext>
              </a:extLst>
            </p:cNvPr>
            <p:cNvSpPr/>
            <p:nvPr/>
          </p:nvSpPr>
          <p:spPr>
            <a:xfrm>
              <a:off x="1332419" y="3355180"/>
              <a:ext cx="54846" cy="54846"/>
            </a:xfrm>
            <a:custGeom>
              <a:avLst/>
              <a:gdLst>
                <a:gd name="connsiteX0" fmla="*/ 417 w 54846"/>
                <a:gd name="connsiteY0" fmla="*/ 465 h 54846"/>
                <a:gd name="connsiteX1" fmla="*/ 55264 w 54846"/>
                <a:gd name="connsiteY1" fmla="*/ 465 h 54846"/>
                <a:gd name="connsiteX2" fmla="*/ 55264 w 54846"/>
                <a:gd name="connsiteY2" fmla="*/ 55312 h 54846"/>
                <a:gd name="connsiteX3" fmla="*/ 417 w 54846"/>
                <a:gd name="connsiteY3" fmla="*/ 5531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17" y="465"/>
                  </a:moveTo>
                  <a:lnTo>
                    <a:pt x="55264" y="465"/>
                  </a:lnTo>
                  <a:lnTo>
                    <a:pt x="55264" y="55312"/>
                  </a:lnTo>
                  <a:lnTo>
                    <a:pt x="417" y="5531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1" name="Volný tvar: obrazec 260">
              <a:extLst>
                <a:ext uri="{FF2B5EF4-FFF2-40B4-BE49-F238E27FC236}">
                  <a16:creationId xmlns:a16="http://schemas.microsoft.com/office/drawing/2014/main" id="{BD9169EF-EF26-29BD-B782-137A0467272C}"/>
                </a:ext>
              </a:extLst>
            </p:cNvPr>
            <p:cNvSpPr/>
            <p:nvPr/>
          </p:nvSpPr>
          <p:spPr>
            <a:xfrm>
              <a:off x="1385668" y="3355180"/>
              <a:ext cx="54846" cy="54846"/>
            </a:xfrm>
            <a:custGeom>
              <a:avLst/>
              <a:gdLst>
                <a:gd name="connsiteX0" fmla="*/ 441 w 54846"/>
                <a:gd name="connsiteY0" fmla="*/ 465 h 54846"/>
                <a:gd name="connsiteX1" fmla="*/ 55288 w 54846"/>
                <a:gd name="connsiteY1" fmla="*/ 465 h 54846"/>
                <a:gd name="connsiteX2" fmla="*/ 55288 w 54846"/>
                <a:gd name="connsiteY2" fmla="*/ 55312 h 54846"/>
                <a:gd name="connsiteX3" fmla="*/ 441 w 54846"/>
                <a:gd name="connsiteY3" fmla="*/ 5531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41" y="465"/>
                  </a:moveTo>
                  <a:lnTo>
                    <a:pt x="55288" y="465"/>
                  </a:lnTo>
                  <a:lnTo>
                    <a:pt x="55288" y="55312"/>
                  </a:lnTo>
                  <a:lnTo>
                    <a:pt x="441" y="5531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2" name="Volný tvar: obrazec 261">
              <a:extLst>
                <a:ext uri="{FF2B5EF4-FFF2-40B4-BE49-F238E27FC236}">
                  <a16:creationId xmlns:a16="http://schemas.microsoft.com/office/drawing/2014/main" id="{87E62EF4-AE1F-38F2-9F04-1A5995F100FE}"/>
                </a:ext>
              </a:extLst>
            </p:cNvPr>
            <p:cNvSpPr/>
            <p:nvPr/>
          </p:nvSpPr>
          <p:spPr>
            <a:xfrm>
              <a:off x="1545415" y="3355180"/>
              <a:ext cx="54846" cy="54846"/>
            </a:xfrm>
            <a:custGeom>
              <a:avLst/>
              <a:gdLst>
                <a:gd name="connsiteX0" fmla="*/ 513 w 54846"/>
                <a:gd name="connsiteY0" fmla="*/ 465 h 54846"/>
                <a:gd name="connsiteX1" fmla="*/ 55360 w 54846"/>
                <a:gd name="connsiteY1" fmla="*/ 465 h 54846"/>
                <a:gd name="connsiteX2" fmla="*/ 55360 w 54846"/>
                <a:gd name="connsiteY2" fmla="*/ 55312 h 54846"/>
                <a:gd name="connsiteX3" fmla="*/ 513 w 54846"/>
                <a:gd name="connsiteY3" fmla="*/ 5531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13" y="465"/>
                  </a:moveTo>
                  <a:lnTo>
                    <a:pt x="55360" y="465"/>
                  </a:lnTo>
                  <a:lnTo>
                    <a:pt x="55360" y="55312"/>
                  </a:lnTo>
                  <a:lnTo>
                    <a:pt x="513" y="5531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3" name="Volný tvar: obrazec 262">
              <a:extLst>
                <a:ext uri="{FF2B5EF4-FFF2-40B4-BE49-F238E27FC236}">
                  <a16:creationId xmlns:a16="http://schemas.microsoft.com/office/drawing/2014/main" id="{ADC0C965-8799-4F15-E3EB-139596FF3AB3}"/>
                </a:ext>
              </a:extLst>
            </p:cNvPr>
            <p:cNvSpPr/>
            <p:nvPr/>
          </p:nvSpPr>
          <p:spPr>
            <a:xfrm>
              <a:off x="1598664" y="3355180"/>
              <a:ext cx="54846" cy="54846"/>
            </a:xfrm>
            <a:custGeom>
              <a:avLst/>
              <a:gdLst>
                <a:gd name="connsiteX0" fmla="*/ 537 w 54846"/>
                <a:gd name="connsiteY0" fmla="*/ 465 h 54846"/>
                <a:gd name="connsiteX1" fmla="*/ 55384 w 54846"/>
                <a:gd name="connsiteY1" fmla="*/ 465 h 54846"/>
                <a:gd name="connsiteX2" fmla="*/ 55384 w 54846"/>
                <a:gd name="connsiteY2" fmla="*/ 55312 h 54846"/>
                <a:gd name="connsiteX3" fmla="*/ 537 w 54846"/>
                <a:gd name="connsiteY3" fmla="*/ 5531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37" y="465"/>
                  </a:moveTo>
                  <a:lnTo>
                    <a:pt x="55384" y="465"/>
                  </a:lnTo>
                  <a:lnTo>
                    <a:pt x="55384" y="55312"/>
                  </a:lnTo>
                  <a:lnTo>
                    <a:pt x="537" y="5531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Volný tvar: obrazec 263">
              <a:extLst>
                <a:ext uri="{FF2B5EF4-FFF2-40B4-BE49-F238E27FC236}">
                  <a16:creationId xmlns:a16="http://schemas.microsoft.com/office/drawing/2014/main" id="{79F33604-025E-CFE6-FD58-680227A17D77}"/>
                </a:ext>
              </a:extLst>
            </p:cNvPr>
            <p:cNvSpPr/>
            <p:nvPr/>
          </p:nvSpPr>
          <p:spPr>
            <a:xfrm>
              <a:off x="1651912" y="3355180"/>
              <a:ext cx="54846" cy="54846"/>
            </a:xfrm>
            <a:custGeom>
              <a:avLst/>
              <a:gdLst>
                <a:gd name="connsiteX0" fmla="*/ 561 w 54846"/>
                <a:gd name="connsiteY0" fmla="*/ 465 h 54846"/>
                <a:gd name="connsiteX1" fmla="*/ 55408 w 54846"/>
                <a:gd name="connsiteY1" fmla="*/ 465 h 54846"/>
                <a:gd name="connsiteX2" fmla="*/ 55408 w 54846"/>
                <a:gd name="connsiteY2" fmla="*/ 55312 h 54846"/>
                <a:gd name="connsiteX3" fmla="*/ 561 w 54846"/>
                <a:gd name="connsiteY3" fmla="*/ 5531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61" y="465"/>
                  </a:moveTo>
                  <a:lnTo>
                    <a:pt x="55408" y="465"/>
                  </a:lnTo>
                  <a:lnTo>
                    <a:pt x="55408" y="55312"/>
                  </a:lnTo>
                  <a:lnTo>
                    <a:pt x="561" y="5531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5" name="Volný tvar: obrazec 264">
              <a:extLst>
                <a:ext uri="{FF2B5EF4-FFF2-40B4-BE49-F238E27FC236}">
                  <a16:creationId xmlns:a16="http://schemas.microsoft.com/office/drawing/2014/main" id="{ED09F478-6770-9D67-9BAB-4D50CF0A3284}"/>
                </a:ext>
              </a:extLst>
            </p:cNvPr>
            <p:cNvSpPr/>
            <p:nvPr/>
          </p:nvSpPr>
          <p:spPr>
            <a:xfrm>
              <a:off x="1705161" y="3355180"/>
              <a:ext cx="54846" cy="54846"/>
            </a:xfrm>
            <a:custGeom>
              <a:avLst/>
              <a:gdLst>
                <a:gd name="connsiteX0" fmla="*/ 585 w 54846"/>
                <a:gd name="connsiteY0" fmla="*/ 465 h 54846"/>
                <a:gd name="connsiteX1" fmla="*/ 55432 w 54846"/>
                <a:gd name="connsiteY1" fmla="*/ 465 h 54846"/>
                <a:gd name="connsiteX2" fmla="*/ 55432 w 54846"/>
                <a:gd name="connsiteY2" fmla="*/ 55312 h 54846"/>
                <a:gd name="connsiteX3" fmla="*/ 585 w 54846"/>
                <a:gd name="connsiteY3" fmla="*/ 5531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85" y="465"/>
                  </a:moveTo>
                  <a:lnTo>
                    <a:pt x="55432" y="465"/>
                  </a:lnTo>
                  <a:lnTo>
                    <a:pt x="55432" y="55312"/>
                  </a:lnTo>
                  <a:lnTo>
                    <a:pt x="585" y="5531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6" name="Volný tvar: obrazec 265">
              <a:extLst>
                <a:ext uri="{FF2B5EF4-FFF2-40B4-BE49-F238E27FC236}">
                  <a16:creationId xmlns:a16="http://schemas.microsoft.com/office/drawing/2014/main" id="{08DF5053-98D9-2667-A626-73D8A945F096}"/>
                </a:ext>
              </a:extLst>
            </p:cNvPr>
            <p:cNvSpPr/>
            <p:nvPr/>
          </p:nvSpPr>
          <p:spPr>
            <a:xfrm>
              <a:off x="1758410" y="3355180"/>
              <a:ext cx="54846" cy="54846"/>
            </a:xfrm>
            <a:custGeom>
              <a:avLst/>
              <a:gdLst>
                <a:gd name="connsiteX0" fmla="*/ 609 w 54846"/>
                <a:gd name="connsiteY0" fmla="*/ 465 h 54846"/>
                <a:gd name="connsiteX1" fmla="*/ 55456 w 54846"/>
                <a:gd name="connsiteY1" fmla="*/ 465 h 54846"/>
                <a:gd name="connsiteX2" fmla="*/ 55456 w 54846"/>
                <a:gd name="connsiteY2" fmla="*/ 55312 h 54846"/>
                <a:gd name="connsiteX3" fmla="*/ 609 w 54846"/>
                <a:gd name="connsiteY3" fmla="*/ 5531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09" y="465"/>
                  </a:moveTo>
                  <a:lnTo>
                    <a:pt x="55456" y="465"/>
                  </a:lnTo>
                  <a:lnTo>
                    <a:pt x="55456" y="55312"/>
                  </a:lnTo>
                  <a:lnTo>
                    <a:pt x="609" y="5531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7" name="Volný tvar: obrazec 266">
              <a:extLst>
                <a:ext uri="{FF2B5EF4-FFF2-40B4-BE49-F238E27FC236}">
                  <a16:creationId xmlns:a16="http://schemas.microsoft.com/office/drawing/2014/main" id="{6D9CC4E2-6D79-EBC8-59C1-EBA6E8754540}"/>
                </a:ext>
              </a:extLst>
            </p:cNvPr>
            <p:cNvSpPr/>
            <p:nvPr/>
          </p:nvSpPr>
          <p:spPr>
            <a:xfrm>
              <a:off x="1811659" y="3355180"/>
              <a:ext cx="54846" cy="54846"/>
            </a:xfrm>
            <a:custGeom>
              <a:avLst/>
              <a:gdLst>
                <a:gd name="connsiteX0" fmla="*/ 633 w 54846"/>
                <a:gd name="connsiteY0" fmla="*/ 465 h 54846"/>
                <a:gd name="connsiteX1" fmla="*/ 55480 w 54846"/>
                <a:gd name="connsiteY1" fmla="*/ 465 h 54846"/>
                <a:gd name="connsiteX2" fmla="*/ 55480 w 54846"/>
                <a:gd name="connsiteY2" fmla="*/ 55312 h 54846"/>
                <a:gd name="connsiteX3" fmla="*/ 633 w 54846"/>
                <a:gd name="connsiteY3" fmla="*/ 5531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33" y="465"/>
                  </a:moveTo>
                  <a:lnTo>
                    <a:pt x="55480" y="465"/>
                  </a:lnTo>
                  <a:lnTo>
                    <a:pt x="55480" y="55312"/>
                  </a:lnTo>
                  <a:lnTo>
                    <a:pt x="633" y="5531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8" name="Volný tvar: obrazec 267">
              <a:extLst>
                <a:ext uri="{FF2B5EF4-FFF2-40B4-BE49-F238E27FC236}">
                  <a16:creationId xmlns:a16="http://schemas.microsoft.com/office/drawing/2014/main" id="{74F06BE1-DFD4-A451-A4D3-86C4F27EC5E1}"/>
                </a:ext>
              </a:extLst>
            </p:cNvPr>
            <p:cNvSpPr/>
            <p:nvPr/>
          </p:nvSpPr>
          <p:spPr>
            <a:xfrm>
              <a:off x="1864908" y="3355180"/>
              <a:ext cx="54846" cy="54846"/>
            </a:xfrm>
            <a:custGeom>
              <a:avLst/>
              <a:gdLst>
                <a:gd name="connsiteX0" fmla="*/ 657 w 54846"/>
                <a:gd name="connsiteY0" fmla="*/ 465 h 54846"/>
                <a:gd name="connsiteX1" fmla="*/ 55504 w 54846"/>
                <a:gd name="connsiteY1" fmla="*/ 465 h 54846"/>
                <a:gd name="connsiteX2" fmla="*/ 55504 w 54846"/>
                <a:gd name="connsiteY2" fmla="*/ 55312 h 54846"/>
                <a:gd name="connsiteX3" fmla="*/ 657 w 54846"/>
                <a:gd name="connsiteY3" fmla="*/ 5531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57" y="465"/>
                  </a:moveTo>
                  <a:lnTo>
                    <a:pt x="55504" y="465"/>
                  </a:lnTo>
                  <a:lnTo>
                    <a:pt x="55504" y="55312"/>
                  </a:lnTo>
                  <a:lnTo>
                    <a:pt x="657" y="5531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9" name="Volný tvar: obrazec 268">
              <a:extLst>
                <a:ext uri="{FF2B5EF4-FFF2-40B4-BE49-F238E27FC236}">
                  <a16:creationId xmlns:a16="http://schemas.microsoft.com/office/drawing/2014/main" id="{E6220681-CC25-A22B-123F-62960BF42FB9}"/>
                </a:ext>
              </a:extLst>
            </p:cNvPr>
            <p:cNvSpPr/>
            <p:nvPr/>
          </p:nvSpPr>
          <p:spPr>
            <a:xfrm>
              <a:off x="1971405" y="3355180"/>
              <a:ext cx="54846" cy="54846"/>
            </a:xfrm>
            <a:custGeom>
              <a:avLst/>
              <a:gdLst>
                <a:gd name="connsiteX0" fmla="*/ 705 w 54846"/>
                <a:gd name="connsiteY0" fmla="*/ 465 h 54846"/>
                <a:gd name="connsiteX1" fmla="*/ 55552 w 54846"/>
                <a:gd name="connsiteY1" fmla="*/ 465 h 54846"/>
                <a:gd name="connsiteX2" fmla="*/ 55552 w 54846"/>
                <a:gd name="connsiteY2" fmla="*/ 55312 h 54846"/>
                <a:gd name="connsiteX3" fmla="*/ 705 w 54846"/>
                <a:gd name="connsiteY3" fmla="*/ 5531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705" y="465"/>
                  </a:moveTo>
                  <a:lnTo>
                    <a:pt x="55552" y="465"/>
                  </a:lnTo>
                  <a:lnTo>
                    <a:pt x="55552" y="55312"/>
                  </a:lnTo>
                  <a:lnTo>
                    <a:pt x="705" y="5531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0" name="Volný tvar: obrazec 269">
              <a:extLst>
                <a:ext uri="{FF2B5EF4-FFF2-40B4-BE49-F238E27FC236}">
                  <a16:creationId xmlns:a16="http://schemas.microsoft.com/office/drawing/2014/main" id="{22AF4810-8EB2-86C6-BD19-B10456D11C7A}"/>
                </a:ext>
              </a:extLst>
            </p:cNvPr>
            <p:cNvSpPr/>
            <p:nvPr/>
          </p:nvSpPr>
          <p:spPr>
            <a:xfrm>
              <a:off x="2024654" y="3355180"/>
              <a:ext cx="54846" cy="54846"/>
            </a:xfrm>
            <a:custGeom>
              <a:avLst/>
              <a:gdLst>
                <a:gd name="connsiteX0" fmla="*/ 729 w 54846"/>
                <a:gd name="connsiteY0" fmla="*/ 465 h 54846"/>
                <a:gd name="connsiteX1" fmla="*/ 55576 w 54846"/>
                <a:gd name="connsiteY1" fmla="*/ 465 h 54846"/>
                <a:gd name="connsiteX2" fmla="*/ 55576 w 54846"/>
                <a:gd name="connsiteY2" fmla="*/ 55312 h 54846"/>
                <a:gd name="connsiteX3" fmla="*/ 729 w 54846"/>
                <a:gd name="connsiteY3" fmla="*/ 5531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729" y="465"/>
                  </a:moveTo>
                  <a:lnTo>
                    <a:pt x="55576" y="465"/>
                  </a:lnTo>
                  <a:lnTo>
                    <a:pt x="55576" y="55312"/>
                  </a:lnTo>
                  <a:lnTo>
                    <a:pt x="729" y="5531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1" name="Volný tvar: obrazec 270">
              <a:extLst>
                <a:ext uri="{FF2B5EF4-FFF2-40B4-BE49-F238E27FC236}">
                  <a16:creationId xmlns:a16="http://schemas.microsoft.com/office/drawing/2014/main" id="{4B5A3A3A-AFE0-7395-0FCC-D087AF8562BD}"/>
                </a:ext>
              </a:extLst>
            </p:cNvPr>
            <p:cNvSpPr/>
            <p:nvPr/>
          </p:nvSpPr>
          <p:spPr>
            <a:xfrm>
              <a:off x="533687" y="3408429"/>
              <a:ext cx="54846" cy="54846"/>
            </a:xfrm>
            <a:custGeom>
              <a:avLst/>
              <a:gdLst>
                <a:gd name="connsiteX0" fmla="*/ 57 w 54846"/>
                <a:gd name="connsiteY0" fmla="*/ 489 h 54846"/>
                <a:gd name="connsiteX1" fmla="*/ 54904 w 54846"/>
                <a:gd name="connsiteY1" fmla="*/ 489 h 54846"/>
                <a:gd name="connsiteX2" fmla="*/ 54904 w 54846"/>
                <a:gd name="connsiteY2" fmla="*/ 55336 h 54846"/>
                <a:gd name="connsiteX3" fmla="*/ 57 w 54846"/>
                <a:gd name="connsiteY3" fmla="*/ 5533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7" y="489"/>
                  </a:moveTo>
                  <a:lnTo>
                    <a:pt x="54904" y="489"/>
                  </a:lnTo>
                  <a:lnTo>
                    <a:pt x="54904" y="55336"/>
                  </a:lnTo>
                  <a:lnTo>
                    <a:pt x="57" y="5533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2" name="Volný tvar: obrazec 271">
              <a:extLst>
                <a:ext uri="{FF2B5EF4-FFF2-40B4-BE49-F238E27FC236}">
                  <a16:creationId xmlns:a16="http://schemas.microsoft.com/office/drawing/2014/main" id="{F3A8BB77-B09C-B8C7-0F81-6133BEBF1A75}"/>
                </a:ext>
              </a:extLst>
            </p:cNvPr>
            <p:cNvSpPr/>
            <p:nvPr/>
          </p:nvSpPr>
          <p:spPr>
            <a:xfrm>
              <a:off x="640185" y="3408429"/>
              <a:ext cx="54846" cy="54846"/>
            </a:xfrm>
            <a:custGeom>
              <a:avLst/>
              <a:gdLst>
                <a:gd name="connsiteX0" fmla="*/ 105 w 54846"/>
                <a:gd name="connsiteY0" fmla="*/ 489 h 54846"/>
                <a:gd name="connsiteX1" fmla="*/ 54952 w 54846"/>
                <a:gd name="connsiteY1" fmla="*/ 489 h 54846"/>
                <a:gd name="connsiteX2" fmla="*/ 54952 w 54846"/>
                <a:gd name="connsiteY2" fmla="*/ 55336 h 54846"/>
                <a:gd name="connsiteX3" fmla="*/ 105 w 54846"/>
                <a:gd name="connsiteY3" fmla="*/ 5533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05" y="489"/>
                  </a:moveTo>
                  <a:lnTo>
                    <a:pt x="54952" y="489"/>
                  </a:lnTo>
                  <a:lnTo>
                    <a:pt x="54952" y="55336"/>
                  </a:lnTo>
                  <a:lnTo>
                    <a:pt x="105" y="5533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3" name="Volný tvar: obrazec 272">
              <a:extLst>
                <a:ext uri="{FF2B5EF4-FFF2-40B4-BE49-F238E27FC236}">
                  <a16:creationId xmlns:a16="http://schemas.microsoft.com/office/drawing/2014/main" id="{354692B5-A92F-0B60-76EA-52100E5B9E77}"/>
                </a:ext>
              </a:extLst>
            </p:cNvPr>
            <p:cNvSpPr/>
            <p:nvPr/>
          </p:nvSpPr>
          <p:spPr>
            <a:xfrm>
              <a:off x="693434" y="3408429"/>
              <a:ext cx="54846" cy="54846"/>
            </a:xfrm>
            <a:custGeom>
              <a:avLst/>
              <a:gdLst>
                <a:gd name="connsiteX0" fmla="*/ 129 w 54846"/>
                <a:gd name="connsiteY0" fmla="*/ 489 h 54846"/>
                <a:gd name="connsiteX1" fmla="*/ 54976 w 54846"/>
                <a:gd name="connsiteY1" fmla="*/ 489 h 54846"/>
                <a:gd name="connsiteX2" fmla="*/ 54976 w 54846"/>
                <a:gd name="connsiteY2" fmla="*/ 55336 h 54846"/>
                <a:gd name="connsiteX3" fmla="*/ 129 w 54846"/>
                <a:gd name="connsiteY3" fmla="*/ 5533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29" y="489"/>
                  </a:moveTo>
                  <a:lnTo>
                    <a:pt x="54976" y="489"/>
                  </a:lnTo>
                  <a:lnTo>
                    <a:pt x="54976" y="55336"/>
                  </a:lnTo>
                  <a:lnTo>
                    <a:pt x="129" y="5533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4" name="Volný tvar: obrazec 273">
              <a:extLst>
                <a:ext uri="{FF2B5EF4-FFF2-40B4-BE49-F238E27FC236}">
                  <a16:creationId xmlns:a16="http://schemas.microsoft.com/office/drawing/2014/main" id="{74661DF0-450E-796A-85F9-5065C44DC36E}"/>
                </a:ext>
              </a:extLst>
            </p:cNvPr>
            <p:cNvSpPr/>
            <p:nvPr/>
          </p:nvSpPr>
          <p:spPr>
            <a:xfrm>
              <a:off x="746682" y="3408429"/>
              <a:ext cx="54846" cy="54846"/>
            </a:xfrm>
            <a:custGeom>
              <a:avLst/>
              <a:gdLst>
                <a:gd name="connsiteX0" fmla="*/ 153 w 54846"/>
                <a:gd name="connsiteY0" fmla="*/ 489 h 54846"/>
                <a:gd name="connsiteX1" fmla="*/ 55000 w 54846"/>
                <a:gd name="connsiteY1" fmla="*/ 489 h 54846"/>
                <a:gd name="connsiteX2" fmla="*/ 55000 w 54846"/>
                <a:gd name="connsiteY2" fmla="*/ 55336 h 54846"/>
                <a:gd name="connsiteX3" fmla="*/ 153 w 54846"/>
                <a:gd name="connsiteY3" fmla="*/ 5533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53" y="489"/>
                  </a:moveTo>
                  <a:lnTo>
                    <a:pt x="55000" y="489"/>
                  </a:lnTo>
                  <a:lnTo>
                    <a:pt x="55000" y="55336"/>
                  </a:lnTo>
                  <a:lnTo>
                    <a:pt x="153" y="5533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5" name="Volný tvar: obrazec 274">
              <a:extLst>
                <a:ext uri="{FF2B5EF4-FFF2-40B4-BE49-F238E27FC236}">
                  <a16:creationId xmlns:a16="http://schemas.microsoft.com/office/drawing/2014/main" id="{45B39297-BCCF-E3F9-C8C9-152D6948239E}"/>
                </a:ext>
              </a:extLst>
            </p:cNvPr>
            <p:cNvSpPr/>
            <p:nvPr/>
          </p:nvSpPr>
          <p:spPr>
            <a:xfrm>
              <a:off x="853180" y="3408429"/>
              <a:ext cx="54846" cy="54846"/>
            </a:xfrm>
            <a:custGeom>
              <a:avLst/>
              <a:gdLst>
                <a:gd name="connsiteX0" fmla="*/ 201 w 54846"/>
                <a:gd name="connsiteY0" fmla="*/ 489 h 54846"/>
                <a:gd name="connsiteX1" fmla="*/ 55048 w 54846"/>
                <a:gd name="connsiteY1" fmla="*/ 489 h 54846"/>
                <a:gd name="connsiteX2" fmla="*/ 55048 w 54846"/>
                <a:gd name="connsiteY2" fmla="*/ 55336 h 54846"/>
                <a:gd name="connsiteX3" fmla="*/ 201 w 54846"/>
                <a:gd name="connsiteY3" fmla="*/ 5533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01" y="489"/>
                  </a:moveTo>
                  <a:lnTo>
                    <a:pt x="55048" y="489"/>
                  </a:lnTo>
                  <a:lnTo>
                    <a:pt x="55048" y="55336"/>
                  </a:lnTo>
                  <a:lnTo>
                    <a:pt x="201" y="5533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6" name="Volný tvar: obrazec 275">
              <a:extLst>
                <a:ext uri="{FF2B5EF4-FFF2-40B4-BE49-F238E27FC236}">
                  <a16:creationId xmlns:a16="http://schemas.microsoft.com/office/drawing/2014/main" id="{353897DB-1EE4-5D0B-1AE6-145C4CE6BB76}"/>
                </a:ext>
              </a:extLst>
            </p:cNvPr>
            <p:cNvSpPr/>
            <p:nvPr/>
          </p:nvSpPr>
          <p:spPr>
            <a:xfrm>
              <a:off x="906429" y="3408429"/>
              <a:ext cx="54846" cy="54846"/>
            </a:xfrm>
            <a:custGeom>
              <a:avLst/>
              <a:gdLst>
                <a:gd name="connsiteX0" fmla="*/ 225 w 54846"/>
                <a:gd name="connsiteY0" fmla="*/ 489 h 54846"/>
                <a:gd name="connsiteX1" fmla="*/ 55072 w 54846"/>
                <a:gd name="connsiteY1" fmla="*/ 489 h 54846"/>
                <a:gd name="connsiteX2" fmla="*/ 55072 w 54846"/>
                <a:gd name="connsiteY2" fmla="*/ 55336 h 54846"/>
                <a:gd name="connsiteX3" fmla="*/ 225 w 54846"/>
                <a:gd name="connsiteY3" fmla="*/ 5533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25" y="489"/>
                  </a:moveTo>
                  <a:lnTo>
                    <a:pt x="55072" y="489"/>
                  </a:lnTo>
                  <a:lnTo>
                    <a:pt x="55072" y="55336"/>
                  </a:lnTo>
                  <a:lnTo>
                    <a:pt x="225" y="5533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7" name="Volný tvar: obrazec 276">
              <a:extLst>
                <a:ext uri="{FF2B5EF4-FFF2-40B4-BE49-F238E27FC236}">
                  <a16:creationId xmlns:a16="http://schemas.microsoft.com/office/drawing/2014/main" id="{57DA0AFB-FA28-7A4B-DCDD-34FAC47CA4F8}"/>
                </a:ext>
              </a:extLst>
            </p:cNvPr>
            <p:cNvSpPr/>
            <p:nvPr/>
          </p:nvSpPr>
          <p:spPr>
            <a:xfrm>
              <a:off x="959678" y="3408429"/>
              <a:ext cx="54846" cy="54846"/>
            </a:xfrm>
            <a:custGeom>
              <a:avLst/>
              <a:gdLst>
                <a:gd name="connsiteX0" fmla="*/ 249 w 54846"/>
                <a:gd name="connsiteY0" fmla="*/ 489 h 54846"/>
                <a:gd name="connsiteX1" fmla="*/ 55096 w 54846"/>
                <a:gd name="connsiteY1" fmla="*/ 489 h 54846"/>
                <a:gd name="connsiteX2" fmla="*/ 55096 w 54846"/>
                <a:gd name="connsiteY2" fmla="*/ 55336 h 54846"/>
                <a:gd name="connsiteX3" fmla="*/ 249 w 54846"/>
                <a:gd name="connsiteY3" fmla="*/ 5533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49" y="489"/>
                  </a:moveTo>
                  <a:lnTo>
                    <a:pt x="55096" y="489"/>
                  </a:lnTo>
                  <a:lnTo>
                    <a:pt x="55096" y="55336"/>
                  </a:lnTo>
                  <a:lnTo>
                    <a:pt x="249" y="5533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8" name="Volný tvar: obrazec 277">
              <a:extLst>
                <a:ext uri="{FF2B5EF4-FFF2-40B4-BE49-F238E27FC236}">
                  <a16:creationId xmlns:a16="http://schemas.microsoft.com/office/drawing/2014/main" id="{82F1E6EC-9C6B-5AF0-BA54-D155C54C03A7}"/>
                </a:ext>
              </a:extLst>
            </p:cNvPr>
            <p:cNvSpPr/>
            <p:nvPr/>
          </p:nvSpPr>
          <p:spPr>
            <a:xfrm>
              <a:off x="1066175" y="3408429"/>
              <a:ext cx="54846" cy="54846"/>
            </a:xfrm>
            <a:custGeom>
              <a:avLst/>
              <a:gdLst>
                <a:gd name="connsiteX0" fmla="*/ 297 w 54846"/>
                <a:gd name="connsiteY0" fmla="*/ 489 h 54846"/>
                <a:gd name="connsiteX1" fmla="*/ 55144 w 54846"/>
                <a:gd name="connsiteY1" fmla="*/ 489 h 54846"/>
                <a:gd name="connsiteX2" fmla="*/ 55144 w 54846"/>
                <a:gd name="connsiteY2" fmla="*/ 55336 h 54846"/>
                <a:gd name="connsiteX3" fmla="*/ 297 w 54846"/>
                <a:gd name="connsiteY3" fmla="*/ 5533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97" y="489"/>
                  </a:moveTo>
                  <a:lnTo>
                    <a:pt x="55144" y="489"/>
                  </a:lnTo>
                  <a:lnTo>
                    <a:pt x="55144" y="55336"/>
                  </a:lnTo>
                  <a:lnTo>
                    <a:pt x="297" y="5533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9" name="Volný tvar: obrazec 278">
              <a:extLst>
                <a:ext uri="{FF2B5EF4-FFF2-40B4-BE49-F238E27FC236}">
                  <a16:creationId xmlns:a16="http://schemas.microsoft.com/office/drawing/2014/main" id="{616BE382-31DB-803A-0F8D-F5A2155C1797}"/>
                </a:ext>
              </a:extLst>
            </p:cNvPr>
            <p:cNvSpPr/>
            <p:nvPr/>
          </p:nvSpPr>
          <p:spPr>
            <a:xfrm>
              <a:off x="1172673" y="3408429"/>
              <a:ext cx="54846" cy="54846"/>
            </a:xfrm>
            <a:custGeom>
              <a:avLst/>
              <a:gdLst>
                <a:gd name="connsiteX0" fmla="*/ 345 w 54846"/>
                <a:gd name="connsiteY0" fmla="*/ 489 h 54846"/>
                <a:gd name="connsiteX1" fmla="*/ 55192 w 54846"/>
                <a:gd name="connsiteY1" fmla="*/ 489 h 54846"/>
                <a:gd name="connsiteX2" fmla="*/ 55192 w 54846"/>
                <a:gd name="connsiteY2" fmla="*/ 55336 h 54846"/>
                <a:gd name="connsiteX3" fmla="*/ 345 w 54846"/>
                <a:gd name="connsiteY3" fmla="*/ 5533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45" y="489"/>
                  </a:moveTo>
                  <a:lnTo>
                    <a:pt x="55192" y="489"/>
                  </a:lnTo>
                  <a:lnTo>
                    <a:pt x="55192" y="55336"/>
                  </a:lnTo>
                  <a:lnTo>
                    <a:pt x="345" y="5533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0" name="Volný tvar: obrazec 279">
              <a:extLst>
                <a:ext uri="{FF2B5EF4-FFF2-40B4-BE49-F238E27FC236}">
                  <a16:creationId xmlns:a16="http://schemas.microsoft.com/office/drawing/2014/main" id="{70DC6E35-BB01-9797-A1C2-E2722075F895}"/>
                </a:ext>
              </a:extLst>
            </p:cNvPr>
            <p:cNvSpPr/>
            <p:nvPr/>
          </p:nvSpPr>
          <p:spPr>
            <a:xfrm>
              <a:off x="1225922" y="3408429"/>
              <a:ext cx="54846" cy="54846"/>
            </a:xfrm>
            <a:custGeom>
              <a:avLst/>
              <a:gdLst>
                <a:gd name="connsiteX0" fmla="*/ 369 w 54846"/>
                <a:gd name="connsiteY0" fmla="*/ 489 h 54846"/>
                <a:gd name="connsiteX1" fmla="*/ 55216 w 54846"/>
                <a:gd name="connsiteY1" fmla="*/ 489 h 54846"/>
                <a:gd name="connsiteX2" fmla="*/ 55216 w 54846"/>
                <a:gd name="connsiteY2" fmla="*/ 55336 h 54846"/>
                <a:gd name="connsiteX3" fmla="*/ 369 w 54846"/>
                <a:gd name="connsiteY3" fmla="*/ 5533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69" y="489"/>
                  </a:moveTo>
                  <a:lnTo>
                    <a:pt x="55216" y="489"/>
                  </a:lnTo>
                  <a:lnTo>
                    <a:pt x="55216" y="55336"/>
                  </a:lnTo>
                  <a:lnTo>
                    <a:pt x="369" y="5533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1" name="Volný tvar: obrazec 280">
              <a:extLst>
                <a:ext uri="{FF2B5EF4-FFF2-40B4-BE49-F238E27FC236}">
                  <a16:creationId xmlns:a16="http://schemas.microsoft.com/office/drawing/2014/main" id="{A2E68813-5B35-AB19-4C0A-0BC713648464}"/>
                </a:ext>
              </a:extLst>
            </p:cNvPr>
            <p:cNvSpPr/>
            <p:nvPr/>
          </p:nvSpPr>
          <p:spPr>
            <a:xfrm>
              <a:off x="1598664" y="3408429"/>
              <a:ext cx="54846" cy="54846"/>
            </a:xfrm>
            <a:custGeom>
              <a:avLst/>
              <a:gdLst>
                <a:gd name="connsiteX0" fmla="*/ 537 w 54846"/>
                <a:gd name="connsiteY0" fmla="*/ 489 h 54846"/>
                <a:gd name="connsiteX1" fmla="*/ 55384 w 54846"/>
                <a:gd name="connsiteY1" fmla="*/ 489 h 54846"/>
                <a:gd name="connsiteX2" fmla="*/ 55384 w 54846"/>
                <a:gd name="connsiteY2" fmla="*/ 55336 h 54846"/>
                <a:gd name="connsiteX3" fmla="*/ 537 w 54846"/>
                <a:gd name="connsiteY3" fmla="*/ 5533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37" y="489"/>
                  </a:moveTo>
                  <a:lnTo>
                    <a:pt x="55384" y="489"/>
                  </a:lnTo>
                  <a:lnTo>
                    <a:pt x="55384" y="55336"/>
                  </a:lnTo>
                  <a:lnTo>
                    <a:pt x="537" y="5533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2" name="Volný tvar: obrazec 281">
              <a:extLst>
                <a:ext uri="{FF2B5EF4-FFF2-40B4-BE49-F238E27FC236}">
                  <a16:creationId xmlns:a16="http://schemas.microsoft.com/office/drawing/2014/main" id="{CE4C6CD5-13F1-C4F8-3C07-D29652B442EC}"/>
                </a:ext>
              </a:extLst>
            </p:cNvPr>
            <p:cNvSpPr/>
            <p:nvPr/>
          </p:nvSpPr>
          <p:spPr>
            <a:xfrm>
              <a:off x="1705161" y="3408429"/>
              <a:ext cx="54846" cy="54846"/>
            </a:xfrm>
            <a:custGeom>
              <a:avLst/>
              <a:gdLst>
                <a:gd name="connsiteX0" fmla="*/ 585 w 54846"/>
                <a:gd name="connsiteY0" fmla="*/ 489 h 54846"/>
                <a:gd name="connsiteX1" fmla="*/ 55432 w 54846"/>
                <a:gd name="connsiteY1" fmla="*/ 489 h 54846"/>
                <a:gd name="connsiteX2" fmla="*/ 55432 w 54846"/>
                <a:gd name="connsiteY2" fmla="*/ 55336 h 54846"/>
                <a:gd name="connsiteX3" fmla="*/ 585 w 54846"/>
                <a:gd name="connsiteY3" fmla="*/ 5533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85" y="489"/>
                  </a:moveTo>
                  <a:lnTo>
                    <a:pt x="55432" y="489"/>
                  </a:lnTo>
                  <a:lnTo>
                    <a:pt x="55432" y="55336"/>
                  </a:lnTo>
                  <a:lnTo>
                    <a:pt x="585" y="5533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3" name="Volný tvar: obrazec 282">
              <a:extLst>
                <a:ext uri="{FF2B5EF4-FFF2-40B4-BE49-F238E27FC236}">
                  <a16:creationId xmlns:a16="http://schemas.microsoft.com/office/drawing/2014/main" id="{545D6C42-8867-BAD1-12F1-4CFADF79F06A}"/>
                </a:ext>
              </a:extLst>
            </p:cNvPr>
            <p:cNvSpPr/>
            <p:nvPr/>
          </p:nvSpPr>
          <p:spPr>
            <a:xfrm>
              <a:off x="1864908" y="3408429"/>
              <a:ext cx="54846" cy="54846"/>
            </a:xfrm>
            <a:custGeom>
              <a:avLst/>
              <a:gdLst>
                <a:gd name="connsiteX0" fmla="*/ 657 w 54846"/>
                <a:gd name="connsiteY0" fmla="*/ 489 h 54846"/>
                <a:gd name="connsiteX1" fmla="*/ 55504 w 54846"/>
                <a:gd name="connsiteY1" fmla="*/ 489 h 54846"/>
                <a:gd name="connsiteX2" fmla="*/ 55504 w 54846"/>
                <a:gd name="connsiteY2" fmla="*/ 55336 h 54846"/>
                <a:gd name="connsiteX3" fmla="*/ 657 w 54846"/>
                <a:gd name="connsiteY3" fmla="*/ 5533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57" y="489"/>
                  </a:moveTo>
                  <a:lnTo>
                    <a:pt x="55504" y="489"/>
                  </a:lnTo>
                  <a:lnTo>
                    <a:pt x="55504" y="55336"/>
                  </a:lnTo>
                  <a:lnTo>
                    <a:pt x="657" y="5533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4" name="Volný tvar: obrazec 283">
              <a:extLst>
                <a:ext uri="{FF2B5EF4-FFF2-40B4-BE49-F238E27FC236}">
                  <a16:creationId xmlns:a16="http://schemas.microsoft.com/office/drawing/2014/main" id="{49BAA473-34C3-71E8-FCDB-9B7C5AD0B595}"/>
                </a:ext>
              </a:extLst>
            </p:cNvPr>
            <p:cNvSpPr/>
            <p:nvPr/>
          </p:nvSpPr>
          <p:spPr>
            <a:xfrm>
              <a:off x="533687" y="3461678"/>
              <a:ext cx="54846" cy="54846"/>
            </a:xfrm>
            <a:custGeom>
              <a:avLst/>
              <a:gdLst>
                <a:gd name="connsiteX0" fmla="*/ 57 w 54846"/>
                <a:gd name="connsiteY0" fmla="*/ 513 h 54846"/>
                <a:gd name="connsiteX1" fmla="*/ 54904 w 54846"/>
                <a:gd name="connsiteY1" fmla="*/ 513 h 54846"/>
                <a:gd name="connsiteX2" fmla="*/ 54904 w 54846"/>
                <a:gd name="connsiteY2" fmla="*/ 55360 h 54846"/>
                <a:gd name="connsiteX3" fmla="*/ 57 w 54846"/>
                <a:gd name="connsiteY3" fmla="*/ 5536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7" y="513"/>
                  </a:moveTo>
                  <a:lnTo>
                    <a:pt x="54904" y="513"/>
                  </a:lnTo>
                  <a:lnTo>
                    <a:pt x="54904" y="55360"/>
                  </a:lnTo>
                  <a:lnTo>
                    <a:pt x="57" y="5536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5" name="Volný tvar: obrazec 284">
              <a:extLst>
                <a:ext uri="{FF2B5EF4-FFF2-40B4-BE49-F238E27FC236}">
                  <a16:creationId xmlns:a16="http://schemas.microsoft.com/office/drawing/2014/main" id="{2945156B-A852-1055-139A-ADD81ADAC0F5}"/>
                </a:ext>
              </a:extLst>
            </p:cNvPr>
            <p:cNvSpPr/>
            <p:nvPr/>
          </p:nvSpPr>
          <p:spPr>
            <a:xfrm>
              <a:off x="693434" y="3461678"/>
              <a:ext cx="54846" cy="54846"/>
            </a:xfrm>
            <a:custGeom>
              <a:avLst/>
              <a:gdLst>
                <a:gd name="connsiteX0" fmla="*/ 129 w 54846"/>
                <a:gd name="connsiteY0" fmla="*/ 513 h 54846"/>
                <a:gd name="connsiteX1" fmla="*/ 54976 w 54846"/>
                <a:gd name="connsiteY1" fmla="*/ 513 h 54846"/>
                <a:gd name="connsiteX2" fmla="*/ 54976 w 54846"/>
                <a:gd name="connsiteY2" fmla="*/ 55360 h 54846"/>
                <a:gd name="connsiteX3" fmla="*/ 129 w 54846"/>
                <a:gd name="connsiteY3" fmla="*/ 5536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29" y="513"/>
                  </a:moveTo>
                  <a:lnTo>
                    <a:pt x="54976" y="513"/>
                  </a:lnTo>
                  <a:lnTo>
                    <a:pt x="54976" y="55360"/>
                  </a:lnTo>
                  <a:lnTo>
                    <a:pt x="129" y="5536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6" name="Volný tvar: obrazec 285">
              <a:extLst>
                <a:ext uri="{FF2B5EF4-FFF2-40B4-BE49-F238E27FC236}">
                  <a16:creationId xmlns:a16="http://schemas.microsoft.com/office/drawing/2014/main" id="{5793E6E3-1B4E-A4EA-214B-EE97F2DCFF0F}"/>
                </a:ext>
              </a:extLst>
            </p:cNvPr>
            <p:cNvSpPr/>
            <p:nvPr/>
          </p:nvSpPr>
          <p:spPr>
            <a:xfrm>
              <a:off x="746682" y="3461678"/>
              <a:ext cx="54846" cy="54846"/>
            </a:xfrm>
            <a:custGeom>
              <a:avLst/>
              <a:gdLst>
                <a:gd name="connsiteX0" fmla="*/ 153 w 54846"/>
                <a:gd name="connsiteY0" fmla="*/ 513 h 54846"/>
                <a:gd name="connsiteX1" fmla="*/ 55000 w 54846"/>
                <a:gd name="connsiteY1" fmla="*/ 513 h 54846"/>
                <a:gd name="connsiteX2" fmla="*/ 55000 w 54846"/>
                <a:gd name="connsiteY2" fmla="*/ 55360 h 54846"/>
                <a:gd name="connsiteX3" fmla="*/ 153 w 54846"/>
                <a:gd name="connsiteY3" fmla="*/ 5536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53" y="513"/>
                  </a:moveTo>
                  <a:lnTo>
                    <a:pt x="55000" y="513"/>
                  </a:lnTo>
                  <a:lnTo>
                    <a:pt x="55000" y="55360"/>
                  </a:lnTo>
                  <a:lnTo>
                    <a:pt x="153" y="5536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Volný tvar: obrazec 286">
              <a:extLst>
                <a:ext uri="{FF2B5EF4-FFF2-40B4-BE49-F238E27FC236}">
                  <a16:creationId xmlns:a16="http://schemas.microsoft.com/office/drawing/2014/main" id="{C11A907D-9C45-8F1E-4D59-687D85515E70}"/>
                </a:ext>
              </a:extLst>
            </p:cNvPr>
            <p:cNvSpPr/>
            <p:nvPr/>
          </p:nvSpPr>
          <p:spPr>
            <a:xfrm>
              <a:off x="799931" y="3461678"/>
              <a:ext cx="54846" cy="54846"/>
            </a:xfrm>
            <a:custGeom>
              <a:avLst/>
              <a:gdLst>
                <a:gd name="connsiteX0" fmla="*/ 177 w 54846"/>
                <a:gd name="connsiteY0" fmla="*/ 513 h 54846"/>
                <a:gd name="connsiteX1" fmla="*/ 55024 w 54846"/>
                <a:gd name="connsiteY1" fmla="*/ 513 h 54846"/>
                <a:gd name="connsiteX2" fmla="*/ 55024 w 54846"/>
                <a:gd name="connsiteY2" fmla="*/ 55360 h 54846"/>
                <a:gd name="connsiteX3" fmla="*/ 177 w 54846"/>
                <a:gd name="connsiteY3" fmla="*/ 5536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77" y="513"/>
                  </a:moveTo>
                  <a:lnTo>
                    <a:pt x="55024" y="513"/>
                  </a:lnTo>
                  <a:lnTo>
                    <a:pt x="55024" y="55360"/>
                  </a:lnTo>
                  <a:lnTo>
                    <a:pt x="177" y="5536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8" name="Volný tvar: obrazec 287">
              <a:extLst>
                <a:ext uri="{FF2B5EF4-FFF2-40B4-BE49-F238E27FC236}">
                  <a16:creationId xmlns:a16="http://schemas.microsoft.com/office/drawing/2014/main" id="{57B20C70-C3A4-8257-EB9D-8D85F9E85417}"/>
                </a:ext>
              </a:extLst>
            </p:cNvPr>
            <p:cNvSpPr/>
            <p:nvPr/>
          </p:nvSpPr>
          <p:spPr>
            <a:xfrm>
              <a:off x="906429" y="3461678"/>
              <a:ext cx="54846" cy="54846"/>
            </a:xfrm>
            <a:custGeom>
              <a:avLst/>
              <a:gdLst>
                <a:gd name="connsiteX0" fmla="*/ 225 w 54846"/>
                <a:gd name="connsiteY0" fmla="*/ 513 h 54846"/>
                <a:gd name="connsiteX1" fmla="*/ 55072 w 54846"/>
                <a:gd name="connsiteY1" fmla="*/ 513 h 54846"/>
                <a:gd name="connsiteX2" fmla="*/ 55072 w 54846"/>
                <a:gd name="connsiteY2" fmla="*/ 55360 h 54846"/>
                <a:gd name="connsiteX3" fmla="*/ 225 w 54846"/>
                <a:gd name="connsiteY3" fmla="*/ 5536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25" y="513"/>
                  </a:moveTo>
                  <a:lnTo>
                    <a:pt x="55072" y="513"/>
                  </a:lnTo>
                  <a:lnTo>
                    <a:pt x="55072" y="55360"/>
                  </a:lnTo>
                  <a:lnTo>
                    <a:pt x="225" y="5536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9" name="Volný tvar: obrazec 288">
              <a:extLst>
                <a:ext uri="{FF2B5EF4-FFF2-40B4-BE49-F238E27FC236}">
                  <a16:creationId xmlns:a16="http://schemas.microsoft.com/office/drawing/2014/main" id="{5B611EE9-EBF6-1642-91C2-05695C34947D}"/>
                </a:ext>
              </a:extLst>
            </p:cNvPr>
            <p:cNvSpPr/>
            <p:nvPr/>
          </p:nvSpPr>
          <p:spPr>
            <a:xfrm>
              <a:off x="1066175" y="3461678"/>
              <a:ext cx="54846" cy="54846"/>
            </a:xfrm>
            <a:custGeom>
              <a:avLst/>
              <a:gdLst>
                <a:gd name="connsiteX0" fmla="*/ 297 w 54846"/>
                <a:gd name="connsiteY0" fmla="*/ 513 h 54846"/>
                <a:gd name="connsiteX1" fmla="*/ 55144 w 54846"/>
                <a:gd name="connsiteY1" fmla="*/ 513 h 54846"/>
                <a:gd name="connsiteX2" fmla="*/ 55144 w 54846"/>
                <a:gd name="connsiteY2" fmla="*/ 55360 h 54846"/>
                <a:gd name="connsiteX3" fmla="*/ 297 w 54846"/>
                <a:gd name="connsiteY3" fmla="*/ 5536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97" y="513"/>
                  </a:moveTo>
                  <a:lnTo>
                    <a:pt x="55144" y="513"/>
                  </a:lnTo>
                  <a:lnTo>
                    <a:pt x="55144" y="55360"/>
                  </a:lnTo>
                  <a:lnTo>
                    <a:pt x="297" y="5536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0" name="Volný tvar: obrazec 289">
              <a:extLst>
                <a:ext uri="{FF2B5EF4-FFF2-40B4-BE49-F238E27FC236}">
                  <a16:creationId xmlns:a16="http://schemas.microsoft.com/office/drawing/2014/main" id="{6CD60676-468A-6CCA-3451-4BC1DBC45096}"/>
                </a:ext>
              </a:extLst>
            </p:cNvPr>
            <p:cNvSpPr/>
            <p:nvPr/>
          </p:nvSpPr>
          <p:spPr>
            <a:xfrm>
              <a:off x="1225922" y="3461678"/>
              <a:ext cx="54846" cy="54846"/>
            </a:xfrm>
            <a:custGeom>
              <a:avLst/>
              <a:gdLst>
                <a:gd name="connsiteX0" fmla="*/ 369 w 54846"/>
                <a:gd name="connsiteY0" fmla="*/ 513 h 54846"/>
                <a:gd name="connsiteX1" fmla="*/ 55216 w 54846"/>
                <a:gd name="connsiteY1" fmla="*/ 513 h 54846"/>
                <a:gd name="connsiteX2" fmla="*/ 55216 w 54846"/>
                <a:gd name="connsiteY2" fmla="*/ 55360 h 54846"/>
                <a:gd name="connsiteX3" fmla="*/ 369 w 54846"/>
                <a:gd name="connsiteY3" fmla="*/ 5536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69" y="513"/>
                  </a:moveTo>
                  <a:lnTo>
                    <a:pt x="55216" y="513"/>
                  </a:lnTo>
                  <a:lnTo>
                    <a:pt x="55216" y="55360"/>
                  </a:lnTo>
                  <a:lnTo>
                    <a:pt x="369" y="5536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1" name="Volný tvar: obrazec 290">
              <a:extLst>
                <a:ext uri="{FF2B5EF4-FFF2-40B4-BE49-F238E27FC236}">
                  <a16:creationId xmlns:a16="http://schemas.microsoft.com/office/drawing/2014/main" id="{1CA18AD7-4E00-2B66-4B22-B8A8B98143F9}"/>
                </a:ext>
              </a:extLst>
            </p:cNvPr>
            <p:cNvSpPr/>
            <p:nvPr/>
          </p:nvSpPr>
          <p:spPr>
            <a:xfrm>
              <a:off x="1279171" y="3461678"/>
              <a:ext cx="54846" cy="54846"/>
            </a:xfrm>
            <a:custGeom>
              <a:avLst/>
              <a:gdLst>
                <a:gd name="connsiteX0" fmla="*/ 393 w 54846"/>
                <a:gd name="connsiteY0" fmla="*/ 513 h 54846"/>
                <a:gd name="connsiteX1" fmla="*/ 55240 w 54846"/>
                <a:gd name="connsiteY1" fmla="*/ 513 h 54846"/>
                <a:gd name="connsiteX2" fmla="*/ 55240 w 54846"/>
                <a:gd name="connsiteY2" fmla="*/ 55360 h 54846"/>
                <a:gd name="connsiteX3" fmla="*/ 393 w 54846"/>
                <a:gd name="connsiteY3" fmla="*/ 5536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93" y="513"/>
                  </a:moveTo>
                  <a:lnTo>
                    <a:pt x="55240" y="513"/>
                  </a:lnTo>
                  <a:lnTo>
                    <a:pt x="55240" y="55360"/>
                  </a:lnTo>
                  <a:lnTo>
                    <a:pt x="393" y="5536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Volný tvar: obrazec 291">
              <a:extLst>
                <a:ext uri="{FF2B5EF4-FFF2-40B4-BE49-F238E27FC236}">
                  <a16:creationId xmlns:a16="http://schemas.microsoft.com/office/drawing/2014/main" id="{121594A0-343A-1BF6-0ADE-C81B5A4603E4}"/>
                </a:ext>
              </a:extLst>
            </p:cNvPr>
            <p:cNvSpPr/>
            <p:nvPr/>
          </p:nvSpPr>
          <p:spPr>
            <a:xfrm>
              <a:off x="1385668" y="3461678"/>
              <a:ext cx="54846" cy="54846"/>
            </a:xfrm>
            <a:custGeom>
              <a:avLst/>
              <a:gdLst>
                <a:gd name="connsiteX0" fmla="*/ 441 w 54846"/>
                <a:gd name="connsiteY0" fmla="*/ 513 h 54846"/>
                <a:gd name="connsiteX1" fmla="*/ 55288 w 54846"/>
                <a:gd name="connsiteY1" fmla="*/ 513 h 54846"/>
                <a:gd name="connsiteX2" fmla="*/ 55288 w 54846"/>
                <a:gd name="connsiteY2" fmla="*/ 55360 h 54846"/>
                <a:gd name="connsiteX3" fmla="*/ 441 w 54846"/>
                <a:gd name="connsiteY3" fmla="*/ 5536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41" y="513"/>
                  </a:moveTo>
                  <a:lnTo>
                    <a:pt x="55288" y="513"/>
                  </a:lnTo>
                  <a:lnTo>
                    <a:pt x="55288" y="55360"/>
                  </a:lnTo>
                  <a:lnTo>
                    <a:pt x="441" y="5536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Volný tvar: obrazec 292">
              <a:extLst>
                <a:ext uri="{FF2B5EF4-FFF2-40B4-BE49-F238E27FC236}">
                  <a16:creationId xmlns:a16="http://schemas.microsoft.com/office/drawing/2014/main" id="{E7E9408C-2118-2658-2586-0532520E056B}"/>
                </a:ext>
              </a:extLst>
            </p:cNvPr>
            <p:cNvSpPr/>
            <p:nvPr/>
          </p:nvSpPr>
          <p:spPr>
            <a:xfrm>
              <a:off x="1492166" y="3461678"/>
              <a:ext cx="54846" cy="54846"/>
            </a:xfrm>
            <a:custGeom>
              <a:avLst/>
              <a:gdLst>
                <a:gd name="connsiteX0" fmla="*/ 489 w 54846"/>
                <a:gd name="connsiteY0" fmla="*/ 513 h 54846"/>
                <a:gd name="connsiteX1" fmla="*/ 55336 w 54846"/>
                <a:gd name="connsiteY1" fmla="*/ 513 h 54846"/>
                <a:gd name="connsiteX2" fmla="*/ 55336 w 54846"/>
                <a:gd name="connsiteY2" fmla="*/ 55360 h 54846"/>
                <a:gd name="connsiteX3" fmla="*/ 489 w 54846"/>
                <a:gd name="connsiteY3" fmla="*/ 5536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89" y="513"/>
                  </a:moveTo>
                  <a:lnTo>
                    <a:pt x="55336" y="513"/>
                  </a:lnTo>
                  <a:lnTo>
                    <a:pt x="55336" y="55360"/>
                  </a:lnTo>
                  <a:lnTo>
                    <a:pt x="489" y="5536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4" name="Volný tvar: obrazec 293">
              <a:extLst>
                <a:ext uri="{FF2B5EF4-FFF2-40B4-BE49-F238E27FC236}">
                  <a16:creationId xmlns:a16="http://schemas.microsoft.com/office/drawing/2014/main" id="{ED05E0F8-D7A4-1133-2AA8-05B5DA851825}"/>
                </a:ext>
              </a:extLst>
            </p:cNvPr>
            <p:cNvSpPr/>
            <p:nvPr/>
          </p:nvSpPr>
          <p:spPr>
            <a:xfrm>
              <a:off x="1545415" y="3461678"/>
              <a:ext cx="54846" cy="54846"/>
            </a:xfrm>
            <a:custGeom>
              <a:avLst/>
              <a:gdLst>
                <a:gd name="connsiteX0" fmla="*/ 513 w 54846"/>
                <a:gd name="connsiteY0" fmla="*/ 513 h 54846"/>
                <a:gd name="connsiteX1" fmla="*/ 55360 w 54846"/>
                <a:gd name="connsiteY1" fmla="*/ 513 h 54846"/>
                <a:gd name="connsiteX2" fmla="*/ 55360 w 54846"/>
                <a:gd name="connsiteY2" fmla="*/ 55360 h 54846"/>
                <a:gd name="connsiteX3" fmla="*/ 513 w 54846"/>
                <a:gd name="connsiteY3" fmla="*/ 5536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13" y="513"/>
                  </a:moveTo>
                  <a:lnTo>
                    <a:pt x="55360" y="513"/>
                  </a:lnTo>
                  <a:lnTo>
                    <a:pt x="55360" y="55360"/>
                  </a:lnTo>
                  <a:lnTo>
                    <a:pt x="513" y="5536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5" name="Volný tvar: obrazec 294">
              <a:extLst>
                <a:ext uri="{FF2B5EF4-FFF2-40B4-BE49-F238E27FC236}">
                  <a16:creationId xmlns:a16="http://schemas.microsoft.com/office/drawing/2014/main" id="{AC88AEC8-BEC6-CDA0-E3E2-F07E352BB24A}"/>
                </a:ext>
              </a:extLst>
            </p:cNvPr>
            <p:cNvSpPr/>
            <p:nvPr/>
          </p:nvSpPr>
          <p:spPr>
            <a:xfrm>
              <a:off x="1705161" y="3461678"/>
              <a:ext cx="54846" cy="54846"/>
            </a:xfrm>
            <a:custGeom>
              <a:avLst/>
              <a:gdLst>
                <a:gd name="connsiteX0" fmla="*/ 585 w 54846"/>
                <a:gd name="connsiteY0" fmla="*/ 513 h 54846"/>
                <a:gd name="connsiteX1" fmla="*/ 55432 w 54846"/>
                <a:gd name="connsiteY1" fmla="*/ 513 h 54846"/>
                <a:gd name="connsiteX2" fmla="*/ 55432 w 54846"/>
                <a:gd name="connsiteY2" fmla="*/ 55360 h 54846"/>
                <a:gd name="connsiteX3" fmla="*/ 585 w 54846"/>
                <a:gd name="connsiteY3" fmla="*/ 5536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85" y="513"/>
                  </a:moveTo>
                  <a:lnTo>
                    <a:pt x="55432" y="513"/>
                  </a:lnTo>
                  <a:lnTo>
                    <a:pt x="55432" y="55360"/>
                  </a:lnTo>
                  <a:lnTo>
                    <a:pt x="585" y="5536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6" name="Volný tvar: obrazec 295">
              <a:extLst>
                <a:ext uri="{FF2B5EF4-FFF2-40B4-BE49-F238E27FC236}">
                  <a16:creationId xmlns:a16="http://schemas.microsoft.com/office/drawing/2014/main" id="{0284DEB4-8C0A-51BE-99C3-254A461598CD}"/>
                </a:ext>
              </a:extLst>
            </p:cNvPr>
            <p:cNvSpPr/>
            <p:nvPr/>
          </p:nvSpPr>
          <p:spPr>
            <a:xfrm>
              <a:off x="1758410" y="3461678"/>
              <a:ext cx="54846" cy="54846"/>
            </a:xfrm>
            <a:custGeom>
              <a:avLst/>
              <a:gdLst>
                <a:gd name="connsiteX0" fmla="*/ 609 w 54846"/>
                <a:gd name="connsiteY0" fmla="*/ 513 h 54846"/>
                <a:gd name="connsiteX1" fmla="*/ 55456 w 54846"/>
                <a:gd name="connsiteY1" fmla="*/ 513 h 54846"/>
                <a:gd name="connsiteX2" fmla="*/ 55456 w 54846"/>
                <a:gd name="connsiteY2" fmla="*/ 55360 h 54846"/>
                <a:gd name="connsiteX3" fmla="*/ 609 w 54846"/>
                <a:gd name="connsiteY3" fmla="*/ 5536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09" y="513"/>
                  </a:moveTo>
                  <a:lnTo>
                    <a:pt x="55456" y="513"/>
                  </a:lnTo>
                  <a:lnTo>
                    <a:pt x="55456" y="55360"/>
                  </a:lnTo>
                  <a:lnTo>
                    <a:pt x="609" y="5536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7" name="Volný tvar: obrazec 296">
              <a:extLst>
                <a:ext uri="{FF2B5EF4-FFF2-40B4-BE49-F238E27FC236}">
                  <a16:creationId xmlns:a16="http://schemas.microsoft.com/office/drawing/2014/main" id="{38725033-FEF1-928A-C466-8F6AD64640E1}"/>
                </a:ext>
              </a:extLst>
            </p:cNvPr>
            <p:cNvSpPr/>
            <p:nvPr/>
          </p:nvSpPr>
          <p:spPr>
            <a:xfrm>
              <a:off x="1864908" y="3461678"/>
              <a:ext cx="54846" cy="54846"/>
            </a:xfrm>
            <a:custGeom>
              <a:avLst/>
              <a:gdLst>
                <a:gd name="connsiteX0" fmla="*/ 657 w 54846"/>
                <a:gd name="connsiteY0" fmla="*/ 513 h 54846"/>
                <a:gd name="connsiteX1" fmla="*/ 55504 w 54846"/>
                <a:gd name="connsiteY1" fmla="*/ 513 h 54846"/>
                <a:gd name="connsiteX2" fmla="*/ 55504 w 54846"/>
                <a:gd name="connsiteY2" fmla="*/ 55360 h 54846"/>
                <a:gd name="connsiteX3" fmla="*/ 657 w 54846"/>
                <a:gd name="connsiteY3" fmla="*/ 5536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57" y="513"/>
                  </a:moveTo>
                  <a:lnTo>
                    <a:pt x="55504" y="513"/>
                  </a:lnTo>
                  <a:lnTo>
                    <a:pt x="55504" y="55360"/>
                  </a:lnTo>
                  <a:lnTo>
                    <a:pt x="657" y="5536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8" name="Volný tvar: obrazec 297">
              <a:extLst>
                <a:ext uri="{FF2B5EF4-FFF2-40B4-BE49-F238E27FC236}">
                  <a16:creationId xmlns:a16="http://schemas.microsoft.com/office/drawing/2014/main" id="{17EE0B10-0162-106C-A7F2-D9DBEAB01356}"/>
                </a:ext>
              </a:extLst>
            </p:cNvPr>
            <p:cNvSpPr/>
            <p:nvPr/>
          </p:nvSpPr>
          <p:spPr>
            <a:xfrm>
              <a:off x="2024654" y="3461678"/>
              <a:ext cx="54846" cy="54846"/>
            </a:xfrm>
            <a:custGeom>
              <a:avLst/>
              <a:gdLst>
                <a:gd name="connsiteX0" fmla="*/ 729 w 54846"/>
                <a:gd name="connsiteY0" fmla="*/ 513 h 54846"/>
                <a:gd name="connsiteX1" fmla="*/ 55576 w 54846"/>
                <a:gd name="connsiteY1" fmla="*/ 513 h 54846"/>
                <a:gd name="connsiteX2" fmla="*/ 55576 w 54846"/>
                <a:gd name="connsiteY2" fmla="*/ 55360 h 54846"/>
                <a:gd name="connsiteX3" fmla="*/ 729 w 54846"/>
                <a:gd name="connsiteY3" fmla="*/ 5536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729" y="513"/>
                  </a:moveTo>
                  <a:lnTo>
                    <a:pt x="55576" y="513"/>
                  </a:lnTo>
                  <a:lnTo>
                    <a:pt x="55576" y="55360"/>
                  </a:lnTo>
                  <a:lnTo>
                    <a:pt x="729" y="5536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9" name="Volný tvar: obrazec 298">
              <a:extLst>
                <a:ext uri="{FF2B5EF4-FFF2-40B4-BE49-F238E27FC236}">
                  <a16:creationId xmlns:a16="http://schemas.microsoft.com/office/drawing/2014/main" id="{9103A1B6-1E7A-48E1-50FD-F8835190D987}"/>
                </a:ext>
              </a:extLst>
            </p:cNvPr>
            <p:cNvSpPr/>
            <p:nvPr/>
          </p:nvSpPr>
          <p:spPr>
            <a:xfrm>
              <a:off x="533687" y="3514927"/>
              <a:ext cx="54846" cy="54846"/>
            </a:xfrm>
            <a:custGeom>
              <a:avLst/>
              <a:gdLst>
                <a:gd name="connsiteX0" fmla="*/ 57 w 54846"/>
                <a:gd name="connsiteY0" fmla="*/ 537 h 54846"/>
                <a:gd name="connsiteX1" fmla="*/ 54904 w 54846"/>
                <a:gd name="connsiteY1" fmla="*/ 537 h 54846"/>
                <a:gd name="connsiteX2" fmla="*/ 54904 w 54846"/>
                <a:gd name="connsiteY2" fmla="*/ 55384 h 54846"/>
                <a:gd name="connsiteX3" fmla="*/ 57 w 54846"/>
                <a:gd name="connsiteY3" fmla="*/ 5538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7" y="537"/>
                  </a:moveTo>
                  <a:lnTo>
                    <a:pt x="54904" y="537"/>
                  </a:lnTo>
                  <a:lnTo>
                    <a:pt x="54904" y="55384"/>
                  </a:lnTo>
                  <a:lnTo>
                    <a:pt x="57" y="5538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0" name="Volný tvar: obrazec 299">
              <a:extLst>
                <a:ext uri="{FF2B5EF4-FFF2-40B4-BE49-F238E27FC236}">
                  <a16:creationId xmlns:a16="http://schemas.microsoft.com/office/drawing/2014/main" id="{47229C4D-A64E-6ADB-1D77-870286B30ABF}"/>
                </a:ext>
              </a:extLst>
            </p:cNvPr>
            <p:cNvSpPr/>
            <p:nvPr/>
          </p:nvSpPr>
          <p:spPr>
            <a:xfrm>
              <a:off x="640185" y="3514927"/>
              <a:ext cx="54846" cy="54846"/>
            </a:xfrm>
            <a:custGeom>
              <a:avLst/>
              <a:gdLst>
                <a:gd name="connsiteX0" fmla="*/ 105 w 54846"/>
                <a:gd name="connsiteY0" fmla="*/ 537 h 54846"/>
                <a:gd name="connsiteX1" fmla="*/ 54952 w 54846"/>
                <a:gd name="connsiteY1" fmla="*/ 537 h 54846"/>
                <a:gd name="connsiteX2" fmla="*/ 54952 w 54846"/>
                <a:gd name="connsiteY2" fmla="*/ 55384 h 54846"/>
                <a:gd name="connsiteX3" fmla="*/ 105 w 54846"/>
                <a:gd name="connsiteY3" fmla="*/ 5538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05" y="537"/>
                  </a:moveTo>
                  <a:lnTo>
                    <a:pt x="54952" y="537"/>
                  </a:lnTo>
                  <a:lnTo>
                    <a:pt x="54952" y="55384"/>
                  </a:lnTo>
                  <a:lnTo>
                    <a:pt x="105" y="5538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1" name="Volný tvar: obrazec 300">
              <a:extLst>
                <a:ext uri="{FF2B5EF4-FFF2-40B4-BE49-F238E27FC236}">
                  <a16:creationId xmlns:a16="http://schemas.microsoft.com/office/drawing/2014/main" id="{FE81AC62-DE07-5265-5FD2-0254BC79D5C8}"/>
                </a:ext>
              </a:extLst>
            </p:cNvPr>
            <p:cNvSpPr/>
            <p:nvPr/>
          </p:nvSpPr>
          <p:spPr>
            <a:xfrm>
              <a:off x="799931" y="3514927"/>
              <a:ext cx="54846" cy="54846"/>
            </a:xfrm>
            <a:custGeom>
              <a:avLst/>
              <a:gdLst>
                <a:gd name="connsiteX0" fmla="*/ 177 w 54846"/>
                <a:gd name="connsiteY0" fmla="*/ 537 h 54846"/>
                <a:gd name="connsiteX1" fmla="*/ 55024 w 54846"/>
                <a:gd name="connsiteY1" fmla="*/ 537 h 54846"/>
                <a:gd name="connsiteX2" fmla="*/ 55024 w 54846"/>
                <a:gd name="connsiteY2" fmla="*/ 55384 h 54846"/>
                <a:gd name="connsiteX3" fmla="*/ 177 w 54846"/>
                <a:gd name="connsiteY3" fmla="*/ 5538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177" y="537"/>
                  </a:moveTo>
                  <a:lnTo>
                    <a:pt x="55024" y="537"/>
                  </a:lnTo>
                  <a:lnTo>
                    <a:pt x="55024" y="55384"/>
                  </a:lnTo>
                  <a:lnTo>
                    <a:pt x="177" y="5538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2" name="Volný tvar: obrazec 301">
              <a:extLst>
                <a:ext uri="{FF2B5EF4-FFF2-40B4-BE49-F238E27FC236}">
                  <a16:creationId xmlns:a16="http://schemas.microsoft.com/office/drawing/2014/main" id="{4487B895-7BA3-89CE-00D8-39DE6A1CD947}"/>
                </a:ext>
              </a:extLst>
            </p:cNvPr>
            <p:cNvSpPr/>
            <p:nvPr/>
          </p:nvSpPr>
          <p:spPr>
            <a:xfrm>
              <a:off x="853180" y="3514927"/>
              <a:ext cx="54846" cy="54846"/>
            </a:xfrm>
            <a:custGeom>
              <a:avLst/>
              <a:gdLst>
                <a:gd name="connsiteX0" fmla="*/ 201 w 54846"/>
                <a:gd name="connsiteY0" fmla="*/ 537 h 54846"/>
                <a:gd name="connsiteX1" fmla="*/ 55048 w 54846"/>
                <a:gd name="connsiteY1" fmla="*/ 537 h 54846"/>
                <a:gd name="connsiteX2" fmla="*/ 55048 w 54846"/>
                <a:gd name="connsiteY2" fmla="*/ 55384 h 54846"/>
                <a:gd name="connsiteX3" fmla="*/ 201 w 54846"/>
                <a:gd name="connsiteY3" fmla="*/ 5538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01" y="537"/>
                  </a:moveTo>
                  <a:lnTo>
                    <a:pt x="55048" y="537"/>
                  </a:lnTo>
                  <a:lnTo>
                    <a:pt x="55048" y="55384"/>
                  </a:lnTo>
                  <a:lnTo>
                    <a:pt x="201" y="5538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3" name="Volný tvar: obrazec 302">
              <a:extLst>
                <a:ext uri="{FF2B5EF4-FFF2-40B4-BE49-F238E27FC236}">
                  <a16:creationId xmlns:a16="http://schemas.microsoft.com/office/drawing/2014/main" id="{D9D95864-7D90-38D5-B810-9998CAF5BB3B}"/>
                </a:ext>
              </a:extLst>
            </p:cNvPr>
            <p:cNvSpPr/>
            <p:nvPr/>
          </p:nvSpPr>
          <p:spPr>
            <a:xfrm>
              <a:off x="906429" y="3514927"/>
              <a:ext cx="54846" cy="54846"/>
            </a:xfrm>
            <a:custGeom>
              <a:avLst/>
              <a:gdLst>
                <a:gd name="connsiteX0" fmla="*/ 225 w 54846"/>
                <a:gd name="connsiteY0" fmla="*/ 537 h 54846"/>
                <a:gd name="connsiteX1" fmla="*/ 55072 w 54846"/>
                <a:gd name="connsiteY1" fmla="*/ 537 h 54846"/>
                <a:gd name="connsiteX2" fmla="*/ 55072 w 54846"/>
                <a:gd name="connsiteY2" fmla="*/ 55384 h 54846"/>
                <a:gd name="connsiteX3" fmla="*/ 225 w 54846"/>
                <a:gd name="connsiteY3" fmla="*/ 5538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25" y="537"/>
                  </a:moveTo>
                  <a:lnTo>
                    <a:pt x="55072" y="537"/>
                  </a:lnTo>
                  <a:lnTo>
                    <a:pt x="55072" y="55384"/>
                  </a:lnTo>
                  <a:lnTo>
                    <a:pt x="225" y="5538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4" name="Volný tvar: obrazec 303">
              <a:extLst>
                <a:ext uri="{FF2B5EF4-FFF2-40B4-BE49-F238E27FC236}">
                  <a16:creationId xmlns:a16="http://schemas.microsoft.com/office/drawing/2014/main" id="{8A01120E-CB0D-B043-FF3A-A6AEE00A9626}"/>
                </a:ext>
              </a:extLst>
            </p:cNvPr>
            <p:cNvSpPr/>
            <p:nvPr/>
          </p:nvSpPr>
          <p:spPr>
            <a:xfrm>
              <a:off x="959678" y="3514927"/>
              <a:ext cx="54846" cy="54846"/>
            </a:xfrm>
            <a:custGeom>
              <a:avLst/>
              <a:gdLst>
                <a:gd name="connsiteX0" fmla="*/ 249 w 54846"/>
                <a:gd name="connsiteY0" fmla="*/ 537 h 54846"/>
                <a:gd name="connsiteX1" fmla="*/ 55096 w 54846"/>
                <a:gd name="connsiteY1" fmla="*/ 537 h 54846"/>
                <a:gd name="connsiteX2" fmla="*/ 55096 w 54846"/>
                <a:gd name="connsiteY2" fmla="*/ 55384 h 54846"/>
                <a:gd name="connsiteX3" fmla="*/ 249 w 54846"/>
                <a:gd name="connsiteY3" fmla="*/ 5538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49" y="537"/>
                  </a:moveTo>
                  <a:lnTo>
                    <a:pt x="55096" y="537"/>
                  </a:lnTo>
                  <a:lnTo>
                    <a:pt x="55096" y="55384"/>
                  </a:lnTo>
                  <a:lnTo>
                    <a:pt x="249" y="5538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5" name="Volný tvar: obrazec 304">
              <a:extLst>
                <a:ext uri="{FF2B5EF4-FFF2-40B4-BE49-F238E27FC236}">
                  <a16:creationId xmlns:a16="http://schemas.microsoft.com/office/drawing/2014/main" id="{5E3C48E3-CDD7-2721-8208-8AE5CDEAA0D1}"/>
                </a:ext>
              </a:extLst>
            </p:cNvPr>
            <p:cNvSpPr/>
            <p:nvPr/>
          </p:nvSpPr>
          <p:spPr>
            <a:xfrm>
              <a:off x="1012927" y="3514927"/>
              <a:ext cx="54846" cy="54846"/>
            </a:xfrm>
            <a:custGeom>
              <a:avLst/>
              <a:gdLst>
                <a:gd name="connsiteX0" fmla="*/ 273 w 54846"/>
                <a:gd name="connsiteY0" fmla="*/ 537 h 54846"/>
                <a:gd name="connsiteX1" fmla="*/ 55120 w 54846"/>
                <a:gd name="connsiteY1" fmla="*/ 537 h 54846"/>
                <a:gd name="connsiteX2" fmla="*/ 55120 w 54846"/>
                <a:gd name="connsiteY2" fmla="*/ 55384 h 54846"/>
                <a:gd name="connsiteX3" fmla="*/ 273 w 54846"/>
                <a:gd name="connsiteY3" fmla="*/ 5538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73" y="537"/>
                  </a:moveTo>
                  <a:lnTo>
                    <a:pt x="55120" y="537"/>
                  </a:lnTo>
                  <a:lnTo>
                    <a:pt x="55120" y="55384"/>
                  </a:lnTo>
                  <a:lnTo>
                    <a:pt x="273" y="5538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6" name="Volný tvar: obrazec 305">
              <a:extLst>
                <a:ext uri="{FF2B5EF4-FFF2-40B4-BE49-F238E27FC236}">
                  <a16:creationId xmlns:a16="http://schemas.microsoft.com/office/drawing/2014/main" id="{9FB85B9A-C255-C7B0-A1A2-4232EB7E7BF0}"/>
                </a:ext>
              </a:extLst>
            </p:cNvPr>
            <p:cNvSpPr/>
            <p:nvPr/>
          </p:nvSpPr>
          <p:spPr>
            <a:xfrm>
              <a:off x="1066175" y="3514927"/>
              <a:ext cx="54846" cy="54846"/>
            </a:xfrm>
            <a:custGeom>
              <a:avLst/>
              <a:gdLst>
                <a:gd name="connsiteX0" fmla="*/ 297 w 54846"/>
                <a:gd name="connsiteY0" fmla="*/ 537 h 54846"/>
                <a:gd name="connsiteX1" fmla="*/ 55144 w 54846"/>
                <a:gd name="connsiteY1" fmla="*/ 537 h 54846"/>
                <a:gd name="connsiteX2" fmla="*/ 55144 w 54846"/>
                <a:gd name="connsiteY2" fmla="*/ 55384 h 54846"/>
                <a:gd name="connsiteX3" fmla="*/ 297 w 54846"/>
                <a:gd name="connsiteY3" fmla="*/ 5538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97" y="537"/>
                  </a:moveTo>
                  <a:lnTo>
                    <a:pt x="55144" y="537"/>
                  </a:lnTo>
                  <a:lnTo>
                    <a:pt x="55144" y="55384"/>
                  </a:lnTo>
                  <a:lnTo>
                    <a:pt x="297" y="5538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" name="Volný tvar: obrazec 306">
              <a:extLst>
                <a:ext uri="{FF2B5EF4-FFF2-40B4-BE49-F238E27FC236}">
                  <a16:creationId xmlns:a16="http://schemas.microsoft.com/office/drawing/2014/main" id="{892180D2-EBC4-AE09-D2A8-797C6B3BB8B6}"/>
                </a:ext>
              </a:extLst>
            </p:cNvPr>
            <p:cNvSpPr/>
            <p:nvPr/>
          </p:nvSpPr>
          <p:spPr>
            <a:xfrm>
              <a:off x="1385668" y="3514927"/>
              <a:ext cx="54846" cy="54846"/>
            </a:xfrm>
            <a:custGeom>
              <a:avLst/>
              <a:gdLst>
                <a:gd name="connsiteX0" fmla="*/ 441 w 54846"/>
                <a:gd name="connsiteY0" fmla="*/ 537 h 54846"/>
                <a:gd name="connsiteX1" fmla="*/ 55288 w 54846"/>
                <a:gd name="connsiteY1" fmla="*/ 537 h 54846"/>
                <a:gd name="connsiteX2" fmla="*/ 55288 w 54846"/>
                <a:gd name="connsiteY2" fmla="*/ 55384 h 54846"/>
                <a:gd name="connsiteX3" fmla="*/ 441 w 54846"/>
                <a:gd name="connsiteY3" fmla="*/ 5538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41" y="537"/>
                  </a:moveTo>
                  <a:lnTo>
                    <a:pt x="55288" y="537"/>
                  </a:lnTo>
                  <a:lnTo>
                    <a:pt x="55288" y="55384"/>
                  </a:lnTo>
                  <a:lnTo>
                    <a:pt x="441" y="5538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8" name="Volný tvar: obrazec 307">
              <a:extLst>
                <a:ext uri="{FF2B5EF4-FFF2-40B4-BE49-F238E27FC236}">
                  <a16:creationId xmlns:a16="http://schemas.microsoft.com/office/drawing/2014/main" id="{E6BFCB75-E6E4-F148-D483-C64F911AD432}"/>
                </a:ext>
              </a:extLst>
            </p:cNvPr>
            <p:cNvSpPr/>
            <p:nvPr/>
          </p:nvSpPr>
          <p:spPr>
            <a:xfrm>
              <a:off x="1438917" y="3514927"/>
              <a:ext cx="54846" cy="54846"/>
            </a:xfrm>
            <a:custGeom>
              <a:avLst/>
              <a:gdLst>
                <a:gd name="connsiteX0" fmla="*/ 465 w 54846"/>
                <a:gd name="connsiteY0" fmla="*/ 537 h 54846"/>
                <a:gd name="connsiteX1" fmla="*/ 55312 w 54846"/>
                <a:gd name="connsiteY1" fmla="*/ 537 h 54846"/>
                <a:gd name="connsiteX2" fmla="*/ 55312 w 54846"/>
                <a:gd name="connsiteY2" fmla="*/ 55384 h 54846"/>
                <a:gd name="connsiteX3" fmla="*/ 465 w 54846"/>
                <a:gd name="connsiteY3" fmla="*/ 5538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65" y="537"/>
                  </a:moveTo>
                  <a:lnTo>
                    <a:pt x="55312" y="537"/>
                  </a:lnTo>
                  <a:lnTo>
                    <a:pt x="55312" y="55384"/>
                  </a:lnTo>
                  <a:lnTo>
                    <a:pt x="465" y="5538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9" name="Volný tvar: obrazec 308">
              <a:extLst>
                <a:ext uri="{FF2B5EF4-FFF2-40B4-BE49-F238E27FC236}">
                  <a16:creationId xmlns:a16="http://schemas.microsoft.com/office/drawing/2014/main" id="{4BA3889D-576C-280E-6EAD-E560CD49DE40}"/>
                </a:ext>
              </a:extLst>
            </p:cNvPr>
            <p:cNvSpPr/>
            <p:nvPr/>
          </p:nvSpPr>
          <p:spPr>
            <a:xfrm>
              <a:off x="1598664" y="3514927"/>
              <a:ext cx="54846" cy="54846"/>
            </a:xfrm>
            <a:custGeom>
              <a:avLst/>
              <a:gdLst>
                <a:gd name="connsiteX0" fmla="*/ 537 w 54846"/>
                <a:gd name="connsiteY0" fmla="*/ 537 h 54846"/>
                <a:gd name="connsiteX1" fmla="*/ 55384 w 54846"/>
                <a:gd name="connsiteY1" fmla="*/ 537 h 54846"/>
                <a:gd name="connsiteX2" fmla="*/ 55384 w 54846"/>
                <a:gd name="connsiteY2" fmla="*/ 55384 h 54846"/>
                <a:gd name="connsiteX3" fmla="*/ 537 w 54846"/>
                <a:gd name="connsiteY3" fmla="*/ 5538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37" y="537"/>
                  </a:moveTo>
                  <a:lnTo>
                    <a:pt x="55384" y="537"/>
                  </a:lnTo>
                  <a:lnTo>
                    <a:pt x="55384" y="55384"/>
                  </a:lnTo>
                  <a:lnTo>
                    <a:pt x="537" y="5538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0" name="Volný tvar: obrazec 309">
              <a:extLst>
                <a:ext uri="{FF2B5EF4-FFF2-40B4-BE49-F238E27FC236}">
                  <a16:creationId xmlns:a16="http://schemas.microsoft.com/office/drawing/2014/main" id="{7079C23F-3555-519A-7FD9-49FA185769FE}"/>
                </a:ext>
              </a:extLst>
            </p:cNvPr>
            <p:cNvSpPr/>
            <p:nvPr/>
          </p:nvSpPr>
          <p:spPr>
            <a:xfrm>
              <a:off x="1651912" y="3514927"/>
              <a:ext cx="54846" cy="54846"/>
            </a:xfrm>
            <a:custGeom>
              <a:avLst/>
              <a:gdLst>
                <a:gd name="connsiteX0" fmla="*/ 561 w 54846"/>
                <a:gd name="connsiteY0" fmla="*/ 537 h 54846"/>
                <a:gd name="connsiteX1" fmla="*/ 55408 w 54846"/>
                <a:gd name="connsiteY1" fmla="*/ 537 h 54846"/>
                <a:gd name="connsiteX2" fmla="*/ 55408 w 54846"/>
                <a:gd name="connsiteY2" fmla="*/ 55384 h 54846"/>
                <a:gd name="connsiteX3" fmla="*/ 561 w 54846"/>
                <a:gd name="connsiteY3" fmla="*/ 5538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61" y="537"/>
                  </a:moveTo>
                  <a:lnTo>
                    <a:pt x="55408" y="537"/>
                  </a:lnTo>
                  <a:lnTo>
                    <a:pt x="55408" y="55384"/>
                  </a:lnTo>
                  <a:lnTo>
                    <a:pt x="561" y="5538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1" name="Volný tvar: obrazec 310">
              <a:extLst>
                <a:ext uri="{FF2B5EF4-FFF2-40B4-BE49-F238E27FC236}">
                  <a16:creationId xmlns:a16="http://schemas.microsoft.com/office/drawing/2014/main" id="{27D06067-E97F-568C-7AD7-5B150A52E5C3}"/>
                </a:ext>
              </a:extLst>
            </p:cNvPr>
            <p:cNvSpPr/>
            <p:nvPr/>
          </p:nvSpPr>
          <p:spPr>
            <a:xfrm>
              <a:off x="1705161" y="3514927"/>
              <a:ext cx="54846" cy="54846"/>
            </a:xfrm>
            <a:custGeom>
              <a:avLst/>
              <a:gdLst>
                <a:gd name="connsiteX0" fmla="*/ 585 w 54846"/>
                <a:gd name="connsiteY0" fmla="*/ 537 h 54846"/>
                <a:gd name="connsiteX1" fmla="*/ 55432 w 54846"/>
                <a:gd name="connsiteY1" fmla="*/ 537 h 54846"/>
                <a:gd name="connsiteX2" fmla="*/ 55432 w 54846"/>
                <a:gd name="connsiteY2" fmla="*/ 55384 h 54846"/>
                <a:gd name="connsiteX3" fmla="*/ 585 w 54846"/>
                <a:gd name="connsiteY3" fmla="*/ 5538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85" y="537"/>
                  </a:moveTo>
                  <a:lnTo>
                    <a:pt x="55432" y="537"/>
                  </a:lnTo>
                  <a:lnTo>
                    <a:pt x="55432" y="55384"/>
                  </a:lnTo>
                  <a:lnTo>
                    <a:pt x="585" y="5538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2" name="Volný tvar: obrazec 311">
              <a:extLst>
                <a:ext uri="{FF2B5EF4-FFF2-40B4-BE49-F238E27FC236}">
                  <a16:creationId xmlns:a16="http://schemas.microsoft.com/office/drawing/2014/main" id="{3282FC7F-16CD-A23B-2554-9C420520C134}"/>
                </a:ext>
              </a:extLst>
            </p:cNvPr>
            <p:cNvSpPr/>
            <p:nvPr/>
          </p:nvSpPr>
          <p:spPr>
            <a:xfrm>
              <a:off x="1758410" y="3514927"/>
              <a:ext cx="54846" cy="54846"/>
            </a:xfrm>
            <a:custGeom>
              <a:avLst/>
              <a:gdLst>
                <a:gd name="connsiteX0" fmla="*/ 609 w 54846"/>
                <a:gd name="connsiteY0" fmla="*/ 537 h 54846"/>
                <a:gd name="connsiteX1" fmla="*/ 55456 w 54846"/>
                <a:gd name="connsiteY1" fmla="*/ 537 h 54846"/>
                <a:gd name="connsiteX2" fmla="*/ 55456 w 54846"/>
                <a:gd name="connsiteY2" fmla="*/ 55384 h 54846"/>
                <a:gd name="connsiteX3" fmla="*/ 609 w 54846"/>
                <a:gd name="connsiteY3" fmla="*/ 5538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09" y="537"/>
                  </a:moveTo>
                  <a:lnTo>
                    <a:pt x="55456" y="537"/>
                  </a:lnTo>
                  <a:lnTo>
                    <a:pt x="55456" y="55384"/>
                  </a:lnTo>
                  <a:lnTo>
                    <a:pt x="609" y="5538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3" name="Volný tvar: obrazec 312">
              <a:extLst>
                <a:ext uri="{FF2B5EF4-FFF2-40B4-BE49-F238E27FC236}">
                  <a16:creationId xmlns:a16="http://schemas.microsoft.com/office/drawing/2014/main" id="{75427B52-8915-17A2-9465-3CF20F241052}"/>
                </a:ext>
              </a:extLst>
            </p:cNvPr>
            <p:cNvSpPr/>
            <p:nvPr/>
          </p:nvSpPr>
          <p:spPr>
            <a:xfrm>
              <a:off x="1811659" y="3514927"/>
              <a:ext cx="54846" cy="54846"/>
            </a:xfrm>
            <a:custGeom>
              <a:avLst/>
              <a:gdLst>
                <a:gd name="connsiteX0" fmla="*/ 633 w 54846"/>
                <a:gd name="connsiteY0" fmla="*/ 537 h 54846"/>
                <a:gd name="connsiteX1" fmla="*/ 55480 w 54846"/>
                <a:gd name="connsiteY1" fmla="*/ 537 h 54846"/>
                <a:gd name="connsiteX2" fmla="*/ 55480 w 54846"/>
                <a:gd name="connsiteY2" fmla="*/ 55384 h 54846"/>
                <a:gd name="connsiteX3" fmla="*/ 633 w 54846"/>
                <a:gd name="connsiteY3" fmla="*/ 5538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33" y="537"/>
                  </a:moveTo>
                  <a:lnTo>
                    <a:pt x="55480" y="537"/>
                  </a:lnTo>
                  <a:lnTo>
                    <a:pt x="55480" y="55384"/>
                  </a:lnTo>
                  <a:lnTo>
                    <a:pt x="633" y="5538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4" name="Volný tvar: obrazec 313">
              <a:extLst>
                <a:ext uri="{FF2B5EF4-FFF2-40B4-BE49-F238E27FC236}">
                  <a16:creationId xmlns:a16="http://schemas.microsoft.com/office/drawing/2014/main" id="{9528BA20-F975-F166-8377-E53C8D4E613A}"/>
                </a:ext>
              </a:extLst>
            </p:cNvPr>
            <p:cNvSpPr/>
            <p:nvPr/>
          </p:nvSpPr>
          <p:spPr>
            <a:xfrm>
              <a:off x="1864908" y="3514927"/>
              <a:ext cx="54846" cy="54846"/>
            </a:xfrm>
            <a:custGeom>
              <a:avLst/>
              <a:gdLst>
                <a:gd name="connsiteX0" fmla="*/ 657 w 54846"/>
                <a:gd name="connsiteY0" fmla="*/ 537 h 54846"/>
                <a:gd name="connsiteX1" fmla="*/ 55504 w 54846"/>
                <a:gd name="connsiteY1" fmla="*/ 537 h 54846"/>
                <a:gd name="connsiteX2" fmla="*/ 55504 w 54846"/>
                <a:gd name="connsiteY2" fmla="*/ 55384 h 54846"/>
                <a:gd name="connsiteX3" fmla="*/ 657 w 54846"/>
                <a:gd name="connsiteY3" fmla="*/ 5538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57" y="537"/>
                  </a:moveTo>
                  <a:lnTo>
                    <a:pt x="55504" y="537"/>
                  </a:lnTo>
                  <a:lnTo>
                    <a:pt x="55504" y="55384"/>
                  </a:lnTo>
                  <a:lnTo>
                    <a:pt x="657" y="5538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5" name="Volný tvar: obrazec 314">
              <a:extLst>
                <a:ext uri="{FF2B5EF4-FFF2-40B4-BE49-F238E27FC236}">
                  <a16:creationId xmlns:a16="http://schemas.microsoft.com/office/drawing/2014/main" id="{4633382B-63EF-C5CD-CC2E-A4C773512A60}"/>
                </a:ext>
              </a:extLst>
            </p:cNvPr>
            <p:cNvSpPr/>
            <p:nvPr/>
          </p:nvSpPr>
          <p:spPr>
            <a:xfrm>
              <a:off x="1918156" y="3514927"/>
              <a:ext cx="54846" cy="54846"/>
            </a:xfrm>
            <a:custGeom>
              <a:avLst/>
              <a:gdLst>
                <a:gd name="connsiteX0" fmla="*/ 681 w 54846"/>
                <a:gd name="connsiteY0" fmla="*/ 537 h 54846"/>
                <a:gd name="connsiteX1" fmla="*/ 55528 w 54846"/>
                <a:gd name="connsiteY1" fmla="*/ 537 h 54846"/>
                <a:gd name="connsiteX2" fmla="*/ 55528 w 54846"/>
                <a:gd name="connsiteY2" fmla="*/ 55384 h 54846"/>
                <a:gd name="connsiteX3" fmla="*/ 681 w 54846"/>
                <a:gd name="connsiteY3" fmla="*/ 5538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81" y="537"/>
                  </a:moveTo>
                  <a:lnTo>
                    <a:pt x="55528" y="537"/>
                  </a:lnTo>
                  <a:lnTo>
                    <a:pt x="55528" y="55384"/>
                  </a:lnTo>
                  <a:lnTo>
                    <a:pt x="681" y="5538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6" name="Volný tvar: obrazec 315">
              <a:extLst>
                <a:ext uri="{FF2B5EF4-FFF2-40B4-BE49-F238E27FC236}">
                  <a16:creationId xmlns:a16="http://schemas.microsoft.com/office/drawing/2014/main" id="{FC88F807-2B69-DAE5-6EA8-BA0EF2D6CA79}"/>
                </a:ext>
              </a:extLst>
            </p:cNvPr>
            <p:cNvSpPr/>
            <p:nvPr/>
          </p:nvSpPr>
          <p:spPr>
            <a:xfrm>
              <a:off x="1971405" y="3514927"/>
              <a:ext cx="54846" cy="54846"/>
            </a:xfrm>
            <a:custGeom>
              <a:avLst/>
              <a:gdLst>
                <a:gd name="connsiteX0" fmla="*/ 705 w 54846"/>
                <a:gd name="connsiteY0" fmla="*/ 537 h 54846"/>
                <a:gd name="connsiteX1" fmla="*/ 55552 w 54846"/>
                <a:gd name="connsiteY1" fmla="*/ 537 h 54846"/>
                <a:gd name="connsiteX2" fmla="*/ 55552 w 54846"/>
                <a:gd name="connsiteY2" fmla="*/ 55384 h 54846"/>
                <a:gd name="connsiteX3" fmla="*/ 705 w 54846"/>
                <a:gd name="connsiteY3" fmla="*/ 5538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705" y="537"/>
                  </a:moveTo>
                  <a:lnTo>
                    <a:pt x="55552" y="537"/>
                  </a:lnTo>
                  <a:lnTo>
                    <a:pt x="55552" y="55384"/>
                  </a:lnTo>
                  <a:lnTo>
                    <a:pt x="705" y="5538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7" name="Volný tvar: obrazec 316">
              <a:extLst>
                <a:ext uri="{FF2B5EF4-FFF2-40B4-BE49-F238E27FC236}">
                  <a16:creationId xmlns:a16="http://schemas.microsoft.com/office/drawing/2014/main" id="{2F4B74C6-99DD-1CE9-1B1F-6BA7FC19E733}"/>
                </a:ext>
              </a:extLst>
            </p:cNvPr>
            <p:cNvSpPr/>
            <p:nvPr/>
          </p:nvSpPr>
          <p:spPr>
            <a:xfrm>
              <a:off x="2024654" y="3514927"/>
              <a:ext cx="54846" cy="54846"/>
            </a:xfrm>
            <a:custGeom>
              <a:avLst/>
              <a:gdLst>
                <a:gd name="connsiteX0" fmla="*/ 729 w 54846"/>
                <a:gd name="connsiteY0" fmla="*/ 537 h 54846"/>
                <a:gd name="connsiteX1" fmla="*/ 55576 w 54846"/>
                <a:gd name="connsiteY1" fmla="*/ 537 h 54846"/>
                <a:gd name="connsiteX2" fmla="*/ 55576 w 54846"/>
                <a:gd name="connsiteY2" fmla="*/ 55384 h 54846"/>
                <a:gd name="connsiteX3" fmla="*/ 729 w 54846"/>
                <a:gd name="connsiteY3" fmla="*/ 5538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729" y="537"/>
                  </a:moveTo>
                  <a:lnTo>
                    <a:pt x="55576" y="537"/>
                  </a:lnTo>
                  <a:lnTo>
                    <a:pt x="55576" y="55384"/>
                  </a:lnTo>
                  <a:lnTo>
                    <a:pt x="729" y="5538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8" name="Volný tvar: obrazec 317">
              <a:extLst>
                <a:ext uri="{FF2B5EF4-FFF2-40B4-BE49-F238E27FC236}">
                  <a16:creationId xmlns:a16="http://schemas.microsoft.com/office/drawing/2014/main" id="{B6E13AF0-7074-0940-6CD4-49B58A0A584F}"/>
                </a:ext>
              </a:extLst>
            </p:cNvPr>
            <p:cNvSpPr/>
            <p:nvPr/>
          </p:nvSpPr>
          <p:spPr>
            <a:xfrm>
              <a:off x="959678" y="3568175"/>
              <a:ext cx="54846" cy="54846"/>
            </a:xfrm>
            <a:custGeom>
              <a:avLst/>
              <a:gdLst>
                <a:gd name="connsiteX0" fmla="*/ 249 w 54846"/>
                <a:gd name="connsiteY0" fmla="*/ 561 h 54846"/>
                <a:gd name="connsiteX1" fmla="*/ 55096 w 54846"/>
                <a:gd name="connsiteY1" fmla="*/ 561 h 54846"/>
                <a:gd name="connsiteX2" fmla="*/ 55096 w 54846"/>
                <a:gd name="connsiteY2" fmla="*/ 55408 h 54846"/>
                <a:gd name="connsiteX3" fmla="*/ 249 w 54846"/>
                <a:gd name="connsiteY3" fmla="*/ 5540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49" y="561"/>
                  </a:moveTo>
                  <a:lnTo>
                    <a:pt x="55096" y="561"/>
                  </a:lnTo>
                  <a:lnTo>
                    <a:pt x="55096" y="55408"/>
                  </a:lnTo>
                  <a:lnTo>
                    <a:pt x="249" y="5540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9" name="Volný tvar: obrazec 318">
              <a:extLst>
                <a:ext uri="{FF2B5EF4-FFF2-40B4-BE49-F238E27FC236}">
                  <a16:creationId xmlns:a16="http://schemas.microsoft.com/office/drawing/2014/main" id="{AEF238BD-9B73-80B6-7ED2-690415F7E01F}"/>
                </a:ext>
              </a:extLst>
            </p:cNvPr>
            <p:cNvSpPr/>
            <p:nvPr/>
          </p:nvSpPr>
          <p:spPr>
            <a:xfrm>
              <a:off x="1119424" y="3568175"/>
              <a:ext cx="54846" cy="54846"/>
            </a:xfrm>
            <a:custGeom>
              <a:avLst/>
              <a:gdLst>
                <a:gd name="connsiteX0" fmla="*/ 321 w 54846"/>
                <a:gd name="connsiteY0" fmla="*/ 561 h 54846"/>
                <a:gd name="connsiteX1" fmla="*/ 55168 w 54846"/>
                <a:gd name="connsiteY1" fmla="*/ 561 h 54846"/>
                <a:gd name="connsiteX2" fmla="*/ 55168 w 54846"/>
                <a:gd name="connsiteY2" fmla="*/ 55408 h 54846"/>
                <a:gd name="connsiteX3" fmla="*/ 321 w 54846"/>
                <a:gd name="connsiteY3" fmla="*/ 5540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21" y="561"/>
                  </a:moveTo>
                  <a:lnTo>
                    <a:pt x="55168" y="561"/>
                  </a:lnTo>
                  <a:lnTo>
                    <a:pt x="55168" y="55408"/>
                  </a:lnTo>
                  <a:lnTo>
                    <a:pt x="321" y="5540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0" name="Volný tvar: obrazec 319">
              <a:extLst>
                <a:ext uri="{FF2B5EF4-FFF2-40B4-BE49-F238E27FC236}">
                  <a16:creationId xmlns:a16="http://schemas.microsoft.com/office/drawing/2014/main" id="{135F9C2E-903D-7918-8AF7-1B16E9256FA9}"/>
                </a:ext>
              </a:extLst>
            </p:cNvPr>
            <p:cNvSpPr/>
            <p:nvPr/>
          </p:nvSpPr>
          <p:spPr>
            <a:xfrm>
              <a:off x="1172673" y="3568175"/>
              <a:ext cx="54846" cy="54846"/>
            </a:xfrm>
            <a:custGeom>
              <a:avLst/>
              <a:gdLst>
                <a:gd name="connsiteX0" fmla="*/ 345 w 54846"/>
                <a:gd name="connsiteY0" fmla="*/ 561 h 54846"/>
                <a:gd name="connsiteX1" fmla="*/ 55192 w 54846"/>
                <a:gd name="connsiteY1" fmla="*/ 561 h 54846"/>
                <a:gd name="connsiteX2" fmla="*/ 55192 w 54846"/>
                <a:gd name="connsiteY2" fmla="*/ 55408 h 54846"/>
                <a:gd name="connsiteX3" fmla="*/ 345 w 54846"/>
                <a:gd name="connsiteY3" fmla="*/ 5540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45" y="561"/>
                  </a:moveTo>
                  <a:lnTo>
                    <a:pt x="55192" y="561"/>
                  </a:lnTo>
                  <a:lnTo>
                    <a:pt x="55192" y="55408"/>
                  </a:lnTo>
                  <a:lnTo>
                    <a:pt x="345" y="5540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1" name="Volný tvar: obrazec 320">
              <a:extLst>
                <a:ext uri="{FF2B5EF4-FFF2-40B4-BE49-F238E27FC236}">
                  <a16:creationId xmlns:a16="http://schemas.microsoft.com/office/drawing/2014/main" id="{90EF2912-6B9D-45E1-451C-C61C754D93B3}"/>
                </a:ext>
              </a:extLst>
            </p:cNvPr>
            <p:cNvSpPr/>
            <p:nvPr/>
          </p:nvSpPr>
          <p:spPr>
            <a:xfrm>
              <a:off x="1279171" y="3568175"/>
              <a:ext cx="54846" cy="54846"/>
            </a:xfrm>
            <a:custGeom>
              <a:avLst/>
              <a:gdLst>
                <a:gd name="connsiteX0" fmla="*/ 393 w 54846"/>
                <a:gd name="connsiteY0" fmla="*/ 561 h 54846"/>
                <a:gd name="connsiteX1" fmla="*/ 55240 w 54846"/>
                <a:gd name="connsiteY1" fmla="*/ 561 h 54846"/>
                <a:gd name="connsiteX2" fmla="*/ 55240 w 54846"/>
                <a:gd name="connsiteY2" fmla="*/ 55408 h 54846"/>
                <a:gd name="connsiteX3" fmla="*/ 393 w 54846"/>
                <a:gd name="connsiteY3" fmla="*/ 5540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93" y="561"/>
                  </a:moveTo>
                  <a:lnTo>
                    <a:pt x="55240" y="561"/>
                  </a:lnTo>
                  <a:lnTo>
                    <a:pt x="55240" y="55408"/>
                  </a:lnTo>
                  <a:lnTo>
                    <a:pt x="393" y="5540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Volný tvar: obrazec 321">
              <a:extLst>
                <a:ext uri="{FF2B5EF4-FFF2-40B4-BE49-F238E27FC236}">
                  <a16:creationId xmlns:a16="http://schemas.microsoft.com/office/drawing/2014/main" id="{355D2D87-E36F-F507-E572-3137D267A00E}"/>
                </a:ext>
              </a:extLst>
            </p:cNvPr>
            <p:cNvSpPr/>
            <p:nvPr/>
          </p:nvSpPr>
          <p:spPr>
            <a:xfrm>
              <a:off x="1385668" y="3568175"/>
              <a:ext cx="54846" cy="54846"/>
            </a:xfrm>
            <a:custGeom>
              <a:avLst/>
              <a:gdLst>
                <a:gd name="connsiteX0" fmla="*/ 441 w 54846"/>
                <a:gd name="connsiteY0" fmla="*/ 561 h 54846"/>
                <a:gd name="connsiteX1" fmla="*/ 55288 w 54846"/>
                <a:gd name="connsiteY1" fmla="*/ 561 h 54846"/>
                <a:gd name="connsiteX2" fmla="*/ 55288 w 54846"/>
                <a:gd name="connsiteY2" fmla="*/ 55408 h 54846"/>
                <a:gd name="connsiteX3" fmla="*/ 441 w 54846"/>
                <a:gd name="connsiteY3" fmla="*/ 5540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41" y="561"/>
                  </a:moveTo>
                  <a:lnTo>
                    <a:pt x="55288" y="561"/>
                  </a:lnTo>
                  <a:lnTo>
                    <a:pt x="55288" y="55408"/>
                  </a:lnTo>
                  <a:lnTo>
                    <a:pt x="441" y="5540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3" name="Volný tvar: obrazec 322">
              <a:extLst>
                <a:ext uri="{FF2B5EF4-FFF2-40B4-BE49-F238E27FC236}">
                  <a16:creationId xmlns:a16="http://schemas.microsoft.com/office/drawing/2014/main" id="{DAF3F58A-D8B6-5EE8-3E6F-022B5FC26719}"/>
                </a:ext>
              </a:extLst>
            </p:cNvPr>
            <p:cNvSpPr/>
            <p:nvPr/>
          </p:nvSpPr>
          <p:spPr>
            <a:xfrm>
              <a:off x="1438917" y="3568175"/>
              <a:ext cx="54846" cy="54846"/>
            </a:xfrm>
            <a:custGeom>
              <a:avLst/>
              <a:gdLst>
                <a:gd name="connsiteX0" fmla="*/ 465 w 54846"/>
                <a:gd name="connsiteY0" fmla="*/ 561 h 54846"/>
                <a:gd name="connsiteX1" fmla="*/ 55312 w 54846"/>
                <a:gd name="connsiteY1" fmla="*/ 561 h 54846"/>
                <a:gd name="connsiteX2" fmla="*/ 55312 w 54846"/>
                <a:gd name="connsiteY2" fmla="*/ 55408 h 54846"/>
                <a:gd name="connsiteX3" fmla="*/ 465 w 54846"/>
                <a:gd name="connsiteY3" fmla="*/ 5540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65" y="561"/>
                  </a:moveTo>
                  <a:lnTo>
                    <a:pt x="55312" y="561"/>
                  </a:lnTo>
                  <a:lnTo>
                    <a:pt x="55312" y="55408"/>
                  </a:lnTo>
                  <a:lnTo>
                    <a:pt x="465" y="5540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4" name="Volný tvar: obrazec 323">
              <a:extLst>
                <a:ext uri="{FF2B5EF4-FFF2-40B4-BE49-F238E27FC236}">
                  <a16:creationId xmlns:a16="http://schemas.microsoft.com/office/drawing/2014/main" id="{47F9AC25-F37B-BA65-E667-33614755EB39}"/>
                </a:ext>
              </a:extLst>
            </p:cNvPr>
            <p:cNvSpPr/>
            <p:nvPr/>
          </p:nvSpPr>
          <p:spPr>
            <a:xfrm>
              <a:off x="1492166" y="3568175"/>
              <a:ext cx="54846" cy="54846"/>
            </a:xfrm>
            <a:custGeom>
              <a:avLst/>
              <a:gdLst>
                <a:gd name="connsiteX0" fmla="*/ 489 w 54846"/>
                <a:gd name="connsiteY0" fmla="*/ 561 h 54846"/>
                <a:gd name="connsiteX1" fmla="*/ 55336 w 54846"/>
                <a:gd name="connsiteY1" fmla="*/ 561 h 54846"/>
                <a:gd name="connsiteX2" fmla="*/ 55336 w 54846"/>
                <a:gd name="connsiteY2" fmla="*/ 55408 h 54846"/>
                <a:gd name="connsiteX3" fmla="*/ 489 w 54846"/>
                <a:gd name="connsiteY3" fmla="*/ 5540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89" y="561"/>
                  </a:moveTo>
                  <a:lnTo>
                    <a:pt x="55336" y="561"/>
                  </a:lnTo>
                  <a:lnTo>
                    <a:pt x="55336" y="55408"/>
                  </a:lnTo>
                  <a:lnTo>
                    <a:pt x="489" y="5540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5" name="Volný tvar: obrazec 324">
              <a:extLst>
                <a:ext uri="{FF2B5EF4-FFF2-40B4-BE49-F238E27FC236}">
                  <a16:creationId xmlns:a16="http://schemas.microsoft.com/office/drawing/2014/main" id="{C83A6DD2-A2E7-38A6-3292-09718AA0A30D}"/>
                </a:ext>
              </a:extLst>
            </p:cNvPr>
            <p:cNvSpPr/>
            <p:nvPr/>
          </p:nvSpPr>
          <p:spPr>
            <a:xfrm>
              <a:off x="1545415" y="3568175"/>
              <a:ext cx="54846" cy="54846"/>
            </a:xfrm>
            <a:custGeom>
              <a:avLst/>
              <a:gdLst>
                <a:gd name="connsiteX0" fmla="*/ 513 w 54846"/>
                <a:gd name="connsiteY0" fmla="*/ 561 h 54846"/>
                <a:gd name="connsiteX1" fmla="*/ 55360 w 54846"/>
                <a:gd name="connsiteY1" fmla="*/ 561 h 54846"/>
                <a:gd name="connsiteX2" fmla="*/ 55360 w 54846"/>
                <a:gd name="connsiteY2" fmla="*/ 55408 h 54846"/>
                <a:gd name="connsiteX3" fmla="*/ 513 w 54846"/>
                <a:gd name="connsiteY3" fmla="*/ 5540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13" y="561"/>
                  </a:moveTo>
                  <a:lnTo>
                    <a:pt x="55360" y="561"/>
                  </a:lnTo>
                  <a:lnTo>
                    <a:pt x="55360" y="55408"/>
                  </a:lnTo>
                  <a:lnTo>
                    <a:pt x="513" y="5540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6" name="Volný tvar: obrazec 325">
              <a:extLst>
                <a:ext uri="{FF2B5EF4-FFF2-40B4-BE49-F238E27FC236}">
                  <a16:creationId xmlns:a16="http://schemas.microsoft.com/office/drawing/2014/main" id="{61876431-4219-1EAA-5F3E-10947FF5F21A}"/>
                </a:ext>
              </a:extLst>
            </p:cNvPr>
            <p:cNvSpPr/>
            <p:nvPr/>
          </p:nvSpPr>
          <p:spPr>
            <a:xfrm>
              <a:off x="1598664" y="3568175"/>
              <a:ext cx="54846" cy="54846"/>
            </a:xfrm>
            <a:custGeom>
              <a:avLst/>
              <a:gdLst>
                <a:gd name="connsiteX0" fmla="*/ 537 w 54846"/>
                <a:gd name="connsiteY0" fmla="*/ 561 h 54846"/>
                <a:gd name="connsiteX1" fmla="*/ 55384 w 54846"/>
                <a:gd name="connsiteY1" fmla="*/ 561 h 54846"/>
                <a:gd name="connsiteX2" fmla="*/ 55384 w 54846"/>
                <a:gd name="connsiteY2" fmla="*/ 55408 h 54846"/>
                <a:gd name="connsiteX3" fmla="*/ 537 w 54846"/>
                <a:gd name="connsiteY3" fmla="*/ 5540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37" y="561"/>
                  </a:moveTo>
                  <a:lnTo>
                    <a:pt x="55384" y="561"/>
                  </a:lnTo>
                  <a:lnTo>
                    <a:pt x="55384" y="55408"/>
                  </a:lnTo>
                  <a:lnTo>
                    <a:pt x="537" y="5540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7" name="Volný tvar: obrazec 326">
              <a:extLst>
                <a:ext uri="{FF2B5EF4-FFF2-40B4-BE49-F238E27FC236}">
                  <a16:creationId xmlns:a16="http://schemas.microsoft.com/office/drawing/2014/main" id="{FB739BB8-2BE7-1E56-3A2D-16358A504004}"/>
                </a:ext>
              </a:extLst>
            </p:cNvPr>
            <p:cNvSpPr/>
            <p:nvPr/>
          </p:nvSpPr>
          <p:spPr>
            <a:xfrm>
              <a:off x="1811659" y="3568175"/>
              <a:ext cx="54846" cy="54846"/>
            </a:xfrm>
            <a:custGeom>
              <a:avLst/>
              <a:gdLst>
                <a:gd name="connsiteX0" fmla="*/ 633 w 54846"/>
                <a:gd name="connsiteY0" fmla="*/ 561 h 54846"/>
                <a:gd name="connsiteX1" fmla="*/ 55480 w 54846"/>
                <a:gd name="connsiteY1" fmla="*/ 561 h 54846"/>
                <a:gd name="connsiteX2" fmla="*/ 55480 w 54846"/>
                <a:gd name="connsiteY2" fmla="*/ 55408 h 54846"/>
                <a:gd name="connsiteX3" fmla="*/ 633 w 54846"/>
                <a:gd name="connsiteY3" fmla="*/ 5540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33" y="561"/>
                  </a:moveTo>
                  <a:lnTo>
                    <a:pt x="55480" y="561"/>
                  </a:lnTo>
                  <a:lnTo>
                    <a:pt x="55480" y="55408"/>
                  </a:lnTo>
                  <a:lnTo>
                    <a:pt x="633" y="5540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8" name="Volný tvar: obrazec 327">
              <a:extLst>
                <a:ext uri="{FF2B5EF4-FFF2-40B4-BE49-F238E27FC236}">
                  <a16:creationId xmlns:a16="http://schemas.microsoft.com/office/drawing/2014/main" id="{E4318E23-37B5-A8CA-367D-FF12DCB3B4B7}"/>
                </a:ext>
              </a:extLst>
            </p:cNvPr>
            <p:cNvSpPr/>
            <p:nvPr/>
          </p:nvSpPr>
          <p:spPr>
            <a:xfrm>
              <a:off x="1864908" y="3568175"/>
              <a:ext cx="54846" cy="54846"/>
            </a:xfrm>
            <a:custGeom>
              <a:avLst/>
              <a:gdLst>
                <a:gd name="connsiteX0" fmla="*/ 657 w 54846"/>
                <a:gd name="connsiteY0" fmla="*/ 561 h 54846"/>
                <a:gd name="connsiteX1" fmla="*/ 55504 w 54846"/>
                <a:gd name="connsiteY1" fmla="*/ 561 h 54846"/>
                <a:gd name="connsiteX2" fmla="*/ 55504 w 54846"/>
                <a:gd name="connsiteY2" fmla="*/ 55408 h 54846"/>
                <a:gd name="connsiteX3" fmla="*/ 657 w 54846"/>
                <a:gd name="connsiteY3" fmla="*/ 5540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57" y="561"/>
                  </a:moveTo>
                  <a:lnTo>
                    <a:pt x="55504" y="561"/>
                  </a:lnTo>
                  <a:lnTo>
                    <a:pt x="55504" y="55408"/>
                  </a:lnTo>
                  <a:lnTo>
                    <a:pt x="657" y="5540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9" name="Volný tvar: obrazec 328">
              <a:extLst>
                <a:ext uri="{FF2B5EF4-FFF2-40B4-BE49-F238E27FC236}">
                  <a16:creationId xmlns:a16="http://schemas.microsoft.com/office/drawing/2014/main" id="{1F196D03-E8A4-94ED-6A9D-89A5D238B008}"/>
                </a:ext>
              </a:extLst>
            </p:cNvPr>
            <p:cNvSpPr/>
            <p:nvPr/>
          </p:nvSpPr>
          <p:spPr>
            <a:xfrm>
              <a:off x="1971405" y="3568175"/>
              <a:ext cx="54846" cy="54846"/>
            </a:xfrm>
            <a:custGeom>
              <a:avLst/>
              <a:gdLst>
                <a:gd name="connsiteX0" fmla="*/ 705 w 54846"/>
                <a:gd name="connsiteY0" fmla="*/ 561 h 54846"/>
                <a:gd name="connsiteX1" fmla="*/ 55552 w 54846"/>
                <a:gd name="connsiteY1" fmla="*/ 561 h 54846"/>
                <a:gd name="connsiteX2" fmla="*/ 55552 w 54846"/>
                <a:gd name="connsiteY2" fmla="*/ 55408 h 54846"/>
                <a:gd name="connsiteX3" fmla="*/ 705 w 54846"/>
                <a:gd name="connsiteY3" fmla="*/ 5540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705" y="561"/>
                  </a:moveTo>
                  <a:lnTo>
                    <a:pt x="55552" y="561"/>
                  </a:lnTo>
                  <a:lnTo>
                    <a:pt x="55552" y="55408"/>
                  </a:lnTo>
                  <a:lnTo>
                    <a:pt x="705" y="5540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0" name="Volný tvar: obrazec 329">
              <a:extLst>
                <a:ext uri="{FF2B5EF4-FFF2-40B4-BE49-F238E27FC236}">
                  <a16:creationId xmlns:a16="http://schemas.microsoft.com/office/drawing/2014/main" id="{F12D5209-1D5C-6D77-1549-B9FF152C11AC}"/>
                </a:ext>
              </a:extLst>
            </p:cNvPr>
            <p:cNvSpPr/>
            <p:nvPr/>
          </p:nvSpPr>
          <p:spPr>
            <a:xfrm>
              <a:off x="2024654" y="3568175"/>
              <a:ext cx="54846" cy="54846"/>
            </a:xfrm>
            <a:custGeom>
              <a:avLst/>
              <a:gdLst>
                <a:gd name="connsiteX0" fmla="*/ 729 w 54846"/>
                <a:gd name="connsiteY0" fmla="*/ 561 h 54846"/>
                <a:gd name="connsiteX1" fmla="*/ 55576 w 54846"/>
                <a:gd name="connsiteY1" fmla="*/ 561 h 54846"/>
                <a:gd name="connsiteX2" fmla="*/ 55576 w 54846"/>
                <a:gd name="connsiteY2" fmla="*/ 55408 h 54846"/>
                <a:gd name="connsiteX3" fmla="*/ 729 w 54846"/>
                <a:gd name="connsiteY3" fmla="*/ 5540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729" y="561"/>
                  </a:moveTo>
                  <a:lnTo>
                    <a:pt x="55576" y="561"/>
                  </a:lnTo>
                  <a:lnTo>
                    <a:pt x="55576" y="55408"/>
                  </a:lnTo>
                  <a:lnTo>
                    <a:pt x="729" y="5540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1" name="Volný tvar: obrazec 330">
              <a:extLst>
                <a:ext uri="{FF2B5EF4-FFF2-40B4-BE49-F238E27FC236}">
                  <a16:creationId xmlns:a16="http://schemas.microsoft.com/office/drawing/2014/main" id="{DCA0519F-E29C-17F9-EE30-D488295B9810}"/>
                </a:ext>
              </a:extLst>
            </p:cNvPr>
            <p:cNvSpPr/>
            <p:nvPr/>
          </p:nvSpPr>
          <p:spPr>
            <a:xfrm>
              <a:off x="959678" y="3621424"/>
              <a:ext cx="54846" cy="54846"/>
            </a:xfrm>
            <a:custGeom>
              <a:avLst/>
              <a:gdLst>
                <a:gd name="connsiteX0" fmla="*/ 249 w 54846"/>
                <a:gd name="connsiteY0" fmla="*/ 585 h 54846"/>
                <a:gd name="connsiteX1" fmla="*/ 55096 w 54846"/>
                <a:gd name="connsiteY1" fmla="*/ 585 h 54846"/>
                <a:gd name="connsiteX2" fmla="*/ 55096 w 54846"/>
                <a:gd name="connsiteY2" fmla="*/ 55432 h 54846"/>
                <a:gd name="connsiteX3" fmla="*/ 249 w 54846"/>
                <a:gd name="connsiteY3" fmla="*/ 5543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49" y="585"/>
                  </a:moveTo>
                  <a:lnTo>
                    <a:pt x="55096" y="585"/>
                  </a:lnTo>
                  <a:lnTo>
                    <a:pt x="55096" y="55432"/>
                  </a:lnTo>
                  <a:lnTo>
                    <a:pt x="249" y="5543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Volný tvar: obrazec 331">
              <a:extLst>
                <a:ext uri="{FF2B5EF4-FFF2-40B4-BE49-F238E27FC236}">
                  <a16:creationId xmlns:a16="http://schemas.microsoft.com/office/drawing/2014/main" id="{C59572DA-7F97-C41B-113D-1B8C7E19B7CB}"/>
                </a:ext>
              </a:extLst>
            </p:cNvPr>
            <p:cNvSpPr/>
            <p:nvPr/>
          </p:nvSpPr>
          <p:spPr>
            <a:xfrm>
              <a:off x="1066175" y="3621424"/>
              <a:ext cx="54846" cy="54846"/>
            </a:xfrm>
            <a:custGeom>
              <a:avLst/>
              <a:gdLst>
                <a:gd name="connsiteX0" fmla="*/ 297 w 54846"/>
                <a:gd name="connsiteY0" fmla="*/ 585 h 54846"/>
                <a:gd name="connsiteX1" fmla="*/ 55144 w 54846"/>
                <a:gd name="connsiteY1" fmla="*/ 585 h 54846"/>
                <a:gd name="connsiteX2" fmla="*/ 55144 w 54846"/>
                <a:gd name="connsiteY2" fmla="*/ 55432 h 54846"/>
                <a:gd name="connsiteX3" fmla="*/ 297 w 54846"/>
                <a:gd name="connsiteY3" fmla="*/ 5543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97" y="585"/>
                  </a:moveTo>
                  <a:lnTo>
                    <a:pt x="55144" y="585"/>
                  </a:lnTo>
                  <a:lnTo>
                    <a:pt x="55144" y="55432"/>
                  </a:lnTo>
                  <a:lnTo>
                    <a:pt x="297" y="5543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3" name="Volný tvar: obrazec 332">
              <a:extLst>
                <a:ext uri="{FF2B5EF4-FFF2-40B4-BE49-F238E27FC236}">
                  <a16:creationId xmlns:a16="http://schemas.microsoft.com/office/drawing/2014/main" id="{69A2FB4D-DF07-7DA8-969D-5D537EC9F622}"/>
                </a:ext>
              </a:extLst>
            </p:cNvPr>
            <p:cNvSpPr/>
            <p:nvPr/>
          </p:nvSpPr>
          <p:spPr>
            <a:xfrm>
              <a:off x="1119424" y="3621424"/>
              <a:ext cx="54846" cy="54846"/>
            </a:xfrm>
            <a:custGeom>
              <a:avLst/>
              <a:gdLst>
                <a:gd name="connsiteX0" fmla="*/ 321 w 54846"/>
                <a:gd name="connsiteY0" fmla="*/ 585 h 54846"/>
                <a:gd name="connsiteX1" fmla="*/ 55168 w 54846"/>
                <a:gd name="connsiteY1" fmla="*/ 585 h 54846"/>
                <a:gd name="connsiteX2" fmla="*/ 55168 w 54846"/>
                <a:gd name="connsiteY2" fmla="*/ 55432 h 54846"/>
                <a:gd name="connsiteX3" fmla="*/ 321 w 54846"/>
                <a:gd name="connsiteY3" fmla="*/ 5543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21" y="585"/>
                  </a:moveTo>
                  <a:lnTo>
                    <a:pt x="55168" y="585"/>
                  </a:lnTo>
                  <a:lnTo>
                    <a:pt x="55168" y="55432"/>
                  </a:lnTo>
                  <a:lnTo>
                    <a:pt x="321" y="5543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4" name="Volný tvar: obrazec 333">
              <a:extLst>
                <a:ext uri="{FF2B5EF4-FFF2-40B4-BE49-F238E27FC236}">
                  <a16:creationId xmlns:a16="http://schemas.microsoft.com/office/drawing/2014/main" id="{0CC74D12-3221-1756-5FCF-9E866A65ABB9}"/>
                </a:ext>
              </a:extLst>
            </p:cNvPr>
            <p:cNvSpPr/>
            <p:nvPr/>
          </p:nvSpPr>
          <p:spPr>
            <a:xfrm>
              <a:off x="1332419" y="3621424"/>
              <a:ext cx="54846" cy="54846"/>
            </a:xfrm>
            <a:custGeom>
              <a:avLst/>
              <a:gdLst>
                <a:gd name="connsiteX0" fmla="*/ 417 w 54846"/>
                <a:gd name="connsiteY0" fmla="*/ 585 h 54846"/>
                <a:gd name="connsiteX1" fmla="*/ 55264 w 54846"/>
                <a:gd name="connsiteY1" fmla="*/ 585 h 54846"/>
                <a:gd name="connsiteX2" fmla="*/ 55264 w 54846"/>
                <a:gd name="connsiteY2" fmla="*/ 55432 h 54846"/>
                <a:gd name="connsiteX3" fmla="*/ 417 w 54846"/>
                <a:gd name="connsiteY3" fmla="*/ 5543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17" y="585"/>
                  </a:moveTo>
                  <a:lnTo>
                    <a:pt x="55264" y="585"/>
                  </a:lnTo>
                  <a:lnTo>
                    <a:pt x="55264" y="55432"/>
                  </a:lnTo>
                  <a:lnTo>
                    <a:pt x="417" y="5543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5" name="Volný tvar: obrazec 334">
              <a:extLst>
                <a:ext uri="{FF2B5EF4-FFF2-40B4-BE49-F238E27FC236}">
                  <a16:creationId xmlns:a16="http://schemas.microsoft.com/office/drawing/2014/main" id="{2A474D41-056C-061A-965D-DF941C46CA41}"/>
                </a:ext>
              </a:extLst>
            </p:cNvPr>
            <p:cNvSpPr/>
            <p:nvPr/>
          </p:nvSpPr>
          <p:spPr>
            <a:xfrm>
              <a:off x="1385668" y="3621424"/>
              <a:ext cx="54846" cy="54846"/>
            </a:xfrm>
            <a:custGeom>
              <a:avLst/>
              <a:gdLst>
                <a:gd name="connsiteX0" fmla="*/ 441 w 54846"/>
                <a:gd name="connsiteY0" fmla="*/ 585 h 54846"/>
                <a:gd name="connsiteX1" fmla="*/ 55288 w 54846"/>
                <a:gd name="connsiteY1" fmla="*/ 585 h 54846"/>
                <a:gd name="connsiteX2" fmla="*/ 55288 w 54846"/>
                <a:gd name="connsiteY2" fmla="*/ 55432 h 54846"/>
                <a:gd name="connsiteX3" fmla="*/ 441 w 54846"/>
                <a:gd name="connsiteY3" fmla="*/ 5543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41" y="585"/>
                  </a:moveTo>
                  <a:lnTo>
                    <a:pt x="55288" y="585"/>
                  </a:lnTo>
                  <a:lnTo>
                    <a:pt x="55288" y="55432"/>
                  </a:lnTo>
                  <a:lnTo>
                    <a:pt x="441" y="5543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6" name="Volný tvar: obrazec 335">
              <a:extLst>
                <a:ext uri="{FF2B5EF4-FFF2-40B4-BE49-F238E27FC236}">
                  <a16:creationId xmlns:a16="http://schemas.microsoft.com/office/drawing/2014/main" id="{663AEEFC-699A-CEC1-6DF2-CB072CEA5B37}"/>
                </a:ext>
              </a:extLst>
            </p:cNvPr>
            <p:cNvSpPr/>
            <p:nvPr/>
          </p:nvSpPr>
          <p:spPr>
            <a:xfrm>
              <a:off x="1438917" y="3621424"/>
              <a:ext cx="54846" cy="54846"/>
            </a:xfrm>
            <a:custGeom>
              <a:avLst/>
              <a:gdLst>
                <a:gd name="connsiteX0" fmla="*/ 465 w 54846"/>
                <a:gd name="connsiteY0" fmla="*/ 585 h 54846"/>
                <a:gd name="connsiteX1" fmla="*/ 55312 w 54846"/>
                <a:gd name="connsiteY1" fmla="*/ 585 h 54846"/>
                <a:gd name="connsiteX2" fmla="*/ 55312 w 54846"/>
                <a:gd name="connsiteY2" fmla="*/ 55432 h 54846"/>
                <a:gd name="connsiteX3" fmla="*/ 465 w 54846"/>
                <a:gd name="connsiteY3" fmla="*/ 5543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65" y="585"/>
                  </a:moveTo>
                  <a:lnTo>
                    <a:pt x="55312" y="585"/>
                  </a:lnTo>
                  <a:lnTo>
                    <a:pt x="55312" y="55432"/>
                  </a:lnTo>
                  <a:lnTo>
                    <a:pt x="465" y="5543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7" name="Volný tvar: obrazec 336">
              <a:extLst>
                <a:ext uri="{FF2B5EF4-FFF2-40B4-BE49-F238E27FC236}">
                  <a16:creationId xmlns:a16="http://schemas.microsoft.com/office/drawing/2014/main" id="{890E8B5A-FADF-B4D1-EA40-176DA5F47823}"/>
                </a:ext>
              </a:extLst>
            </p:cNvPr>
            <p:cNvSpPr/>
            <p:nvPr/>
          </p:nvSpPr>
          <p:spPr>
            <a:xfrm>
              <a:off x="1545415" y="3621424"/>
              <a:ext cx="54846" cy="54846"/>
            </a:xfrm>
            <a:custGeom>
              <a:avLst/>
              <a:gdLst>
                <a:gd name="connsiteX0" fmla="*/ 513 w 54846"/>
                <a:gd name="connsiteY0" fmla="*/ 585 h 54846"/>
                <a:gd name="connsiteX1" fmla="*/ 55360 w 54846"/>
                <a:gd name="connsiteY1" fmla="*/ 585 h 54846"/>
                <a:gd name="connsiteX2" fmla="*/ 55360 w 54846"/>
                <a:gd name="connsiteY2" fmla="*/ 55432 h 54846"/>
                <a:gd name="connsiteX3" fmla="*/ 513 w 54846"/>
                <a:gd name="connsiteY3" fmla="*/ 5543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13" y="585"/>
                  </a:moveTo>
                  <a:lnTo>
                    <a:pt x="55360" y="585"/>
                  </a:lnTo>
                  <a:lnTo>
                    <a:pt x="55360" y="55432"/>
                  </a:lnTo>
                  <a:lnTo>
                    <a:pt x="513" y="5543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8" name="Volný tvar: obrazec 337">
              <a:extLst>
                <a:ext uri="{FF2B5EF4-FFF2-40B4-BE49-F238E27FC236}">
                  <a16:creationId xmlns:a16="http://schemas.microsoft.com/office/drawing/2014/main" id="{6C0FB529-9BD1-808F-7F4E-81E80CF5BB02}"/>
                </a:ext>
              </a:extLst>
            </p:cNvPr>
            <p:cNvSpPr/>
            <p:nvPr/>
          </p:nvSpPr>
          <p:spPr>
            <a:xfrm>
              <a:off x="1598664" y="3621424"/>
              <a:ext cx="54846" cy="54846"/>
            </a:xfrm>
            <a:custGeom>
              <a:avLst/>
              <a:gdLst>
                <a:gd name="connsiteX0" fmla="*/ 537 w 54846"/>
                <a:gd name="connsiteY0" fmla="*/ 585 h 54846"/>
                <a:gd name="connsiteX1" fmla="*/ 55384 w 54846"/>
                <a:gd name="connsiteY1" fmla="*/ 585 h 54846"/>
                <a:gd name="connsiteX2" fmla="*/ 55384 w 54846"/>
                <a:gd name="connsiteY2" fmla="*/ 55432 h 54846"/>
                <a:gd name="connsiteX3" fmla="*/ 537 w 54846"/>
                <a:gd name="connsiteY3" fmla="*/ 5543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37" y="585"/>
                  </a:moveTo>
                  <a:lnTo>
                    <a:pt x="55384" y="585"/>
                  </a:lnTo>
                  <a:lnTo>
                    <a:pt x="55384" y="55432"/>
                  </a:lnTo>
                  <a:lnTo>
                    <a:pt x="537" y="5543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9" name="Volný tvar: obrazec 338">
              <a:extLst>
                <a:ext uri="{FF2B5EF4-FFF2-40B4-BE49-F238E27FC236}">
                  <a16:creationId xmlns:a16="http://schemas.microsoft.com/office/drawing/2014/main" id="{ECB2D6BB-370E-C8DA-FDD9-F06C4E4A7701}"/>
                </a:ext>
              </a:extLst>
            </p:cNvPr>
            <p:cNvSpPr/>
            <p:nvPr/>
          </p:nvSpPr>
          <p:spPr>
            <a:xfrm>
              <a:off x="1705161" y="3621424"/>
              <a:ext cx="54846" cy="54846"/>
            </a:xfrm>
            <a:custGeom>
              <a:avLst/>
              <a:gdLst>
                <a:gd name="connsiteX0" fmla="*/ 585 w 54846"/>
                <a:gd name="connsiteY0" fmla="*/ 585 h 54846"/>
                <a:gd name="connsiteX1" fmla="*/ 55432 w 54846"/>
                <a:gd name="connsiteY1" fmla="*/ 585 h 54846"/>
                <a:gd name="connsiteX2" fmla="*/ 55432 w 54846"/>
                <a:gd name="connsiteY2" fmla="*/ 55432 h 54846"/>
                <a:gd name="connsiteX3" fmla="*/ 585 w 54846"/>
                <a:gd name="connsiteY3" fmla="*/ 5543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85" y="585"/>
                  </a:moveTo>
                  <a:lnTo>
                    <a:pt x="55432" y="585"/>
                  </a:lnTo>
                  <a:lnTo>
                    <a:pt x="55432" y="55432"/>
                  </a:lnTo>
                  <a:lnTo>
                    <a:pt x="585" y="5543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0" name="Volný tvar: obrazec 339">
              <a:extLst>
                <a:ext uri="{FF2B5EF4-FFF2-40B4-BE49-F238E27FC236}">
                  <a16:creationId xmlns:a16="http://schemas.microsoft.com/office/drawing/2014/main" id="{E9875D9F-E9DE-C6AC-4221-0B26DA387117}"/>
                </a:ext>
              </a:extLst>
            </p:cNvPr>
            <p:cNvSpPr/>
            <p:nvPr/>
          </p:nvSpPr>
          <p:spPr>
            <a:xfrm>
              <a:off x="1811659" y="3621424"/>
              <a:ext cx="54846" cy="54846"/>
            </a:xfrm>
            <a:custGeom>
              <a:avLst/>
              <a:gdLst>
                <a:gd name="connsiteX0" fmla="*/ 633 w 54846"/>
                <a:gd name="connsiteY0" fmla="*/ 585 h 54846"/>
                <a:gd name="connsiteX1" fmla="*/ 55480 w 54846"/>
                <a:gd name="connsiteY1" fmla="*/ 585 h 54846"/>
                <a:gd name="connsiteX2" fmla="*/ 55480 w 54846"/>
                <a:gd name="connsiteY2" fmla="*/ 55432 h 54846"/>
                <a:gd name="connsiteX3" fmla="*/ 633 w 54846"/>
                <a:gd name="connsiteY3" fmla="*/ 5543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33" y="585"/>
                  </a:moveTo>
                  <a:lnTo>
                    <a:pt x="55480" y="585"/>
                  </a:lnTo>
                  <a:lnTo>
                    <a:pt x="55480" y="55432"/>
                  </a:lnTo>
                  <a:lnTo>
                    <a:pt x="633" y="5543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1" name="Volný tvar: obrazec 340">
              <a:extLst>
                <a:ext uri="{FF2B5EF4-FFF2-40B4-BE49-F238E27FC236}">
                  <a16:creationId xmlns:a16="http://schemas.microsoft.com/office/drawing/2014/main" id="{A5E5B57D-6E06-D515-BA3B-72AA2FFC5A65}"/>
                </a:ext>
              </a:extLst>
            </p:cNvPr>
            <p:cNvSpPr/>
            <p:nvPr/>
          </p:nvSpPr>
          <p:spPr>
            <a:xfrm>
              <a:off x="1971405" y="3621424"/>
              <a:ext cx="54846" cy="54846"/>
            </a:xfrm>
            <a:custGeom>
              <a:avLst/>
              <a:gdLst>
                <a:gd name="connsiteX0" fmla="*/ 705 w 54846"/>
                <a:gd name="connsiteY0" fmla="*/ 585 h 54846"/>
                <a:gd name="connsiteX1" fmla="*/ 55552 w 54846"/>
                <a:gd name="connsiteY1" fmla="*/ 585 h 54846"/>
                <a:gd name="connsiteX2" fmla="*/ 55552 w 54846"/>
                <a:gd name="connsiteY2" fmla="*/ 55432 h 54846"/>
                <a:gd name="connsiteX3" fmla="*/ 705 w 54846"/>
                <a:gd name="connsiteY3" fmla="*/ 5543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705" y="585"/>
                  </a:moveTo>
                  <a:lnTo>
                    <a:pt x="55552" y="585"/>
                  </a:lnTo>
                  <a:lnTo>
                    <a:pt x="55552" y="55432"/>
                  </a:lnTo>
                  <a:lnTo>
                    <a:pt x="705" y="5543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2" name="Volný tvar: obrazec 341">
              <a:extLst>
                <a:ext uri="{FF2B5EF4-FFF2-40B4-BE49-F238E27FC236}">
                  <a16:creationId xmlns:a16="http://schemas.microsoft.com/office/drawing/2014/main" id="{596E1D02-DFA7-FAD5-0FA1-194EB6983BD4}"/>
                </a:ext>
              </a:extLst>
            </p:cNvPr>
            <p:cNvSpPr/>
            <p:nvPr/>
          </p:nvSpPr>
          <p:spPr>
            <a:xfrm>
              <a:off x="959678" y="3674673"/>
              <a:ext cx="54846" cy="54846"/>
            </a:xfrm>
            <a:custGeom>
              <a:avLst/>
              <a:gdLst>
                <a:gd name="connsiteX0" fmla="*/ 249 w 54846"/>
                <a:gd name="connsiteY0" fmla="*/ 609 h 54846"/>
                <a:gd name="connsiteX1" fmla="*/ 55096 w 54846"/>
                <a:gd name="connsiteY1" fmla="*/ 609 h 54846"/>
                <a:gd name="connsiteX2" fmla="*/ 55096 w 54846"/>
                <a:gd name="connsiteY2" fmla="*/ 55456 h 54846"/>
                <a:gd name="connsiteX3" fmla="*/ 249 w 54846"/>
                <a:gd name="connsiteY3" fmla="*/ 5545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49" y="609"/>
                  </a:moveTo>
                  <a:lnTo>
                    <a:pt x="55096" y="609"/>
                  </a:lnTo>
                  <a:lnTo>
                    <a:pt x="55096" y="55456"/>
                  </a:lnTo>
                  <a:lnTo>
                    <a:pt x="249" y="5545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3" name="Volný tvar: obrazec 342">
              <a:extLst>
                <a:ext uri="{FF2B5EF4-FFF2-40B4-BE49-F238E27FC236}">
                  <a16:creationId xmlns:a16="http://schemas.microsoft.com/office/drawing/2014/main" id="{FDCD30F7-79B7-1CA0-15E8-197FC4CF8FFF}"/>
                </a:ext>
              </a:extLst>
            </p:cNvPr>
            <p:cNvSpPr/>
            <p:nvPr/>
          </p:nvSpPr>
          <p:spPr>
            <a:xfrm>
              <a:off x="1012927" y="3674673"/>
              <a:ext cx="54846" cy="54846"/>
            </a:xfrm>
            <a:custGeom>
              <a:avLst/>
              <a:gdLst>
                <a:gd name="connsiteX0" fmla="*/ 273 w 54846"/>
                <a:gd name="connsiteY0" fmla="*/ 609 h 54846"/>
                <a:gd name="connsiteX1" fmla="*/ 55120 w 54846"/>
                <a:gd name="connsiteY1" fmla="*/ 609 h 54846"/>
                <a:gd name="connsiteX2" fmla="*/ 55120 w 54846"/>
                <a:gd name="connsiteY2" fmla="*/ 55456 h 54846"/>
                <a:gd name="connsiteX3" fmla="*/ 273 w 54846"/>
                <a:gd name="connsiteY3" fmla="*/ 5545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73" y="609"/>
                  </a:moveTo>
                  <a:lnTo>
                    <a:pt x="55120" y="609"/>
                  </a:lnTo>
                  <a:lnTo>
                    <a:pt x="55120" y="55456"/>
                  </a:lnTo>
                  <a:lnTo>
                    <a:pt x="273" y="5545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4" name="Volný tvar: obrazec 343">
              <a:extLst>
                <a:ext uri="{FF2B5EF4-FFF2-40B4-BE49-F238E27FC236}">
                  <a16:creationId xmlns:a16="http://schemas.microsoft.com/office/drawing/2014/main" id="{381C74E6-7B41-7ED1-B8AA-AE4DF121ACCB}"/>
                </a:ext>
              </a:extLst>
            </p:cNvPr>
            <p:cNvSpPr/>
            <p:nvPr/>
          </p:nvSpPr>
          <p:spPr>
            <a:xfrm>
              <a:off x="1066175" y="3674673"/>
              <a:ext cx="54846" cy="54846"/>
            </a:xfrm>
            <a:custGeom>
              <a:avLst/>
              <a:gdLst>
                <a:gd name="connsiteX0" fmla="*/ 297 w 54846"/>
                <a:gd name="connsiteY0" fmla="*/ 609 h 54846"/>
                <a:gd name="connsiteX1" fmla="*/ 55144 w 54846"/>
                <a:gd name="connsiteY1" fmla="*/ 609 h 54846"/>
                <a:gd name="connsiteX2" fmla="*/ 55144 w 54846"/>
                <a:gd name="connsiteY2" fmla="*/ 55456 h 54846"/>
                <a:gd name="connsiteX3" fmla="*/ 297 w 54846"/>
                <a:gd name="connsiteY3" fmla="*/ 5545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97" y="609"/>
                  </a:moveTo>
                  <a:lnTo>
                    <a:pt x="55144" y="609"/>
                  </a:lnTo>
                  <a:lnTo>
                    <a:pt x="55144" y="55456"/>
                  </a:lnTo>
                  <a:lnTo>
                    <a:pt x="297" y="5545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5" name="Volný tvar: obrazec 344">
              <a:extLst>
                <a:ext uri="{FF2B5EF4-FFF2-40B4-BE49-F238E27FC236}">
                  <a16:creationId xmlns:a16="http://schemas.microsoft.com/office/drawing/2014/main" id="{0F7CF3CE-00AB-EC6F-8589-4D6A09452029}"/>
                </a:ext>
              </a:extLst>
            </p:cNvPr>
            <p:cNvSpPr/>
            <p:nvPr/>
          </p:nvSpPr>
          <p:spPr>
            <a:xfrm>
              <a:off x="1172673" y="3674673"/>
              <a:ext cx="54846" cy="54846"/>
            </a:xfrm>
            <a:custGeom>
              <a:avLst/>
              <a:gdLst>
                <a:gd name="connsiteX0" fmla="*/ 345 w 54846"/>
                <a:gd name="connsiteY0" fmla="*/ 609 h 54846"/>
                <a:gd name="connsiteX1" fmla="*/ 55192 w 54846"/>
                <a:gd name="connsiteY1" fmla="*/ 609 h 54846"/>
                <a:gd name="connsiteX2" fmla="*/ 55192 w 54846"/>
                <a:gd name="connsiteY2" fmla="*/ 55456 h 54846"/>
                <a:gd name="connsiteX3" fmla="*/ 345 w 54846"/>
                <a:gd name="connsiteY3" fmla="*/ 5545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45" y="609"/>
                  </a:moveTo>
                  <a:lnTo>
                    <a:pt x="55192" y="609"/>
                  </a:lnTo>
                  <a:lnTo>
                    <a:pt x="55192" y="55456"/>
                  </a:lnTo>
                  <a:lnTo>
                    <a:pt x="345" y="5545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6" name="Volný tvar: obrazec 345">
              <a:extLst>
                <a:ext uri="{FF2B5EF4-FFF2-40B4-BE49-F238E27FC236}">
                  <a16:creationId xmlns:a16="http://schemas.microsoft.com/office/drawing/2014/main" id="{D9C81588-5D59-E9FE-1560-1834E878EB39}"/>
                </a:ext>
              </a:extLst>
            </p:cNvPr>
            <p:cNvSpPr/>
            <p:nvPr/>
          </p:nvSpPr>
          <p:spPr>
            <a:xfrm>
              <a:off x="1225922" y="3674673"/>
              <a:ext cx="54846" cy="54846"/>
            </a:xfrm>
            <a:custGeom>
              <a:avLst/>
              <a:gdLst>
                <a:gd name="connsiteX0" fmla="*/ 369 w 54846"/>
                <a:gd name="connsiteY0" fmla="*/ 609 h 54846"/>
                <a:gd name="connsiteX1" fmla="*/ 55216 w 54846"/>
                <a:gd name="connsiteY1" fmla="*/ 609 h 54846"/>
                <a:gd name="connsiteX2" fmla="*/ 55216 w 54846"/>
                <a:gd name="connsiteY2" fmla="*/ 55456 h 54846"/>
                <a:gd name="connsiteX3" fmla="*/ 369 w 54846"/>
                <a:gd name="connsiteY3" fmla="*/ 5545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69" y="609"/>
                  </a:moveTo>
                  <a:lnTo>
                    <a:pt x="55216" y="609"/>
                  </a:lnTo>
                  <a:lnTo>
                    <a:pt x="55216" y="55456"/>
                  </a:lnTo>
                  <a:lnTo>
                    <a:pt x="369" y="5545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7" name="Volný tvar: obrazec 346">
              <a:extLst>
                <a:ext uri="{FF2B5EF4-FFF2-40B4-BE49-F238E27FC236}">
                  <a16:creationId xmlns:a16="http://schemas.microsoft.com/office/drawing/2014/main" id="{19391720-719A-3F71-60C8-0B7B8E7D6275}"/>
                </a:ext>
              </a:extLst>
            </p:cNvPr>
            <p:cNvSpPr/>
            <p:nvPr/>
          </p:nvSpPr>
          <p:spPr>
            <a:xfrm>
              <a:off x="1438917" y="3674673"/>
              <a:ext cx="54846" cy="54846"/>
            </a:xfrm>
            <a:custGeom>
              <a:avLst/>
              <a:gdLst>
                <a:gd name="connsiteX0" fmla="*/ 465 w 54846"/>
                <a:gd name="connsiteY0" fmla="*/ 609 h 54846"/>
                <a:gd name="connsiteX1" fmla="*/ 55312 w 54846"/>
                <a:gd name="connsiteY1" fmla="*/ 609 h 54846"/>
                <a:gd name="connsiteX2" fmla="*/ 55312 w 54846"/>
                <a:gd name="connsiteY2" fmla="*/ 55456 h 54846"/>
                <a:gd name="connsiteX3" fmla="*/ 465 w 54846"/>
                <a:gd name="connsiteY3" fmla="*/ 5545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65" y="609"/>
                  </a:moveTo>
                  <a:lnTo>
                    <a:pt x="55312" y="609"/>
                  </a:lnTo>
                  <a:lnTo>
                    <a:pt x="55312" y="55456"/>
                  </a:lnTo>
                  <a:lnTo>
                    <a:pt x="465" y="5545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8" name="Volný tvar: obrazec 347">
              <a:extLst>
                <a:ext uri="{FF2B5EF4-FFF2-40B4-BE49-F238E27FC236}">
                  <a16:creationId xmlns:a16="http://schemas.microsoft.com/office/drawing/2014/main" id="{655080FA-B5EB-B581-8E24-975025F6180B}"/>
                </a:ext>
              </a:extLst>
            </p:cNvPr>
            <p:cNvSpPr/>
            <p:nvPr/>
          </p:nvSpPr>
          <p:spPr>
            <a:xfrm>
              <a:off x="1492166" y="3674673"/>
              <a:ext cx="54846" cy="54846"/>
            </a:xfrm>
            <a:custGeom>
              <a:avLst/>
              <a:gdLst>
                <a:gd name="connsiteX0" fmla="*/ 489 w 54846"/>
                <a:gd name="connsiteY0" fmla="*/ 609 h 54846"/>
                <a:gd name="connsiteX1" fmla="*/ 55336 w 54846"/>
                <a:gd name="connsiteY1" fmla="*/ 609 h 54846"/>
                <a:gd name="connsiteX2" fmla="*/ 55336 w 54846"/>
                <a:gd name="connsiteY2" fmla="*/ 55456 h 54846"/>
                <a:gd name="connsiteX3" fmla="*/ 489 w 54846"/>
                <a:gd name="connsiteY3" fmla="*/ 5545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89" y="609"/>
                  </a:moveTo>
                  <a:lnTo>
                    <a:pt x="55336" y="609"/>
                  </a:lnTo>
                  <a:lnTo>
                    <a:pt x="55336" y="55456"/>
                  </a:lnTo>
                  <a:lnTo>
                    <a:pt x="489" y="5545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9" name="Volný tvar: obrazec 348">
              <a:extLst>
                <a:ext uri="{FF2B5EF4-FFF2-40B4-BE49-F238E27FC236}">
                  <a16:creationId xmlns:a16="http://schemas.microsoft.com/office/drawing/2014/main" id="{9163F395-E14C-FB90-4FB9-459789817236}"/>
                </a:ext>
              </a:extLst>
            </p:cNvPr>
            <p:cNvSpPr/>
            <p:nvPr/>
          </p:nvSpPr>
          <p:spPr>
            <a:xfrm>
              <a:off x="1545415" y="3674673"/>
              <a:ext cx="54846" cy="54846"/>
            </a:xfrm>
            <a:custGeom>
              <a:avLst/>
              <a:gdLst>
                <a:gd name="connsiteX0" fmla="*/ 513 w 54846"/>
                <a:gd name="connsiteY0" fmla="*/ 609 h 54846"/>
                <a:gd name="connsiteX1" fmla="*/ 55360 w 54846"/>
                <a:gd name="connsiteY1" fmla="*/ 609 h 54846"/>
                <a:gd name="connsiteX2" fmla="*/ 55360 w 54846"/>
                <a:gd name="connsiteY2" fmla="*/ 55456 h 54846"/>
                <a:gd name="connsiteX3" fmla="*/ 513 w 54846"/>
                <a:gd name="connsiteY3" fmla="*/ 5545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13" y="609"/>
                  </a:moveTo>
                  <a:lnTo>
                    <a:pt x="55360" y="609"/>
                  </a:lnTo>
                  <a:lnTo>
                    <a:pt x="55360" y="55456"/>
                  </a:lnTo>
                  <a:lnTo>
                    <a:pt x="513" y="5545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0" name="Volný tvar: obrazec 349">
              <a:extLst>
                <a:ext uri="{FF2B5EF4-FFF2-40B4-BE49-F238E27FC236}">
                  <a16:creationId xmlns:a16="http://schemas.microsoft.com/office/drawing/2014/main" id="{C732AF1A-594A-778D-EFE8-24CD0C22AAC3}"/>
                </a:ext>
              </a:extLst>
            </p:cNvPr>
            <p:cNvSpPr/>
            <p:nvPr/>
          </p:nvSpPr>
          <p:spPr>
            <a:xfrm>
              <a:off x="1598664" y="3674673"/>
              <a:ext cx="54846" cy="54846"/>
            </a:xfrm>
            <a:custGeom>
              <a:avLst/>
              <a:gdLst>
                <a:gd name="connsiteX0" fmla="*/ 537 w 54846"/>
                <a:gd name="connsiteY0" fmla="*/ 609 h 54846"/>
                <a:gd name="connsiteX1" fmla="*/ 55384 w 54846"/>
                <a:gd name="connsiteY1" fmla="*/ 609 h 54846"/>
                <a:gd name="connsiteX2" fmla="*/ 55384 w 54846"/>
                <a:gd name="connsiteY2" fmla="*/ 55456 h 54846"/>
                <a:gd name="connsiteX3" fmla="*/ 537 w 54846"/>
                <a:gd name="connsiteY3" fmla="*/ 5545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37" y="609"/>
                  </a:moveTo>
                  <a:lnTo>
                    <a:pt x="55384" y="609"/>
                  </a:lnTo>
                  <a:lnTo>
                    <a:pt x="55384" y="55456"/>
                  </a:lnTo>
                  <a:lnTo>
                    <a:pt x="537" y="5545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1" name="Volný tvar: obrazec 350">
              <a:extLst>
                <a:ext uri="{FF2B5EF4-FFF2-40B4-BE49-F238E27FC236}">
                  <a16:creationId xmlns:a16="http://schemas.microsoft.com/office/drawing/2014/main" id="{8D24771E-730D-22F6-E879-EA35F95CC1A9}"/>
                </a:ext>
              </a:extLst>
            </p:cNvPr>
            <p:cNvSpPr/>
            <p:nvPr/>
          </p:nvSpPr>
          <p:spPr>
            <a:xfrm>
              <a:off x="1811659" y="3674673"/>
              <a:ext cx="54846" cy="54846"/>
            </a:xfrm>
            <a:custGeom>
              <a:avLst/>
              <a:gdLst>
                <a:gd name="connsiteX0" fmla="*/ 633 w 54846"/>
                <a:gd name="connsiteY0" fmla="*/ 609 h 54846"/>
                <a:gd name="connsiteX1" fmla="*/ 55480 w 54846"/>
                <a:gd name="connsiteY1" fmla="*/ 609 h 54846"/>
                <a:gd name="connsiteX2" fmla="*/ 55480 w 54846"/>
                <a:gd name="connsiteY2" fmla="*/ 55456 h 54846"/>
                <a:gd name="connsiteX3" fmla="*/ 633 w 54846"/>
                <a:gd name="connsiteY3" fmla="*/ 5545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33" y="609"/>
                  </a:moveTo>
                  <a:lnTo>
                    <a:pt x="55480" y="609"/>
                  </a:lnTo>
                  <a:lnTo>
                    <a:pt x="55480" y="55456"/>
                  </a:lnTo>
                  <a:lnTo>
                    <a:pt x="633" y="5545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2" name="Volný tvar: obrazec 351">
              <a:extLst>
                <a:ext uri="{FF2B5EF4-FFF2-40B4-BE49-F238E27FC236}">
                  <a16:creationId xmlns:a16="http://schemas.microsoft.com/office/drawing/2014/main" id="{859087DB-2A88-87FA-E123-521ADC3355DA}"/>
                </a:ext>
              </a:extLst>
            </p:cNvPr>
            <p:cNvSpPr/>
            <p:nvPr/>
          </p:nvSpPr>
          <p:spPr>
            <a:xfrm>
              <a:off x="1864908" y="3674673"/>
              <a:ext cx="54846" cy="54846"/>
            </a:xfrm>
            <a:custGeom>
              <a:avLst/>
              <a:gdLst>
                <a:gd name="connsiteX0" fmla="*/ 657 w 54846"/>
                <a:gd name="connsiteY0" fmla="*/ 609 h 54846"/>
                <a:gd name="connsiteX1" fmla="*/ 55504 w 54846"/>
                <a:gd name="connsiteY1" fmla="*/ 609 h 54846"/>
                <a:gd name="connsiteX2" fmla="*/ 55504 w 54846"/>
                <a:gd name="connsiteY2" fmla="*/ 55456 h 54846"/>
                <a:gd name="connsiteX3" fmla="*/ 657 w 54846"/>
                <a:gd name="connsiteY3" fmla="*/ 5545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57" y="609"/>
                  </a:moveTo>
                  <a:lnTo>
                    <a:pt x="55504" y="609"/>
                  </a:lnTo>
                  <a:lnTo>
                    <a:pt x="55504" y="55456"/>
                  </a:lnTo>
                  <a:lnTo>
                    <a:pt x="657" y="5545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3" name="Volný tvar: obrazec 352">
              <a:extLst>
                <a:ext uri="{FF2B5EF4-FFF2-40B4-BE49-F238E27FC236}">
                  <a16:creationId xmlns:a16="http://schemas.microsoft.com/office/drawing/2014/main" id="{895842B1-C9EB-67F1-9488-A20A5B5E7FA2}"/>
                </a:ext>
              </a:extLst>
            </p:cNvPr>
            <p:cNvSpPr/>
            <p:nvPr/>
          </p:nvSpPr>
          <p:spPr>
            <a:xfrm>
              <a:off x="1971405" y="3674673"/>
              <a:ext cx="54846" cy="54846"/>
            </a:xfrm>
            <a:custGeom>
              <a:avLst/>
              <a:gdLst>
                <a:gd name="connsiteX0" fmla="*/ 705 w 54846"/>
                <a:gd name="connsiteY0" fmla="*/ 609 h 54846"/>
                <a:gd name="connsiteX1" fmla="*/ 55552 w 54846"/>
                <a:gd name="connsiteY1" fmla="*/ 609 h 54846"/>
                <a:gd name="connsiteX2" fmla="*/ 55552 w 54846"/>
                <a:gd name="connsiteY2" fmla="*/ 55456 h 54846"/>
                <a:gd name="connsiteX3" fmla="*/ 705 w 54846"/>
                <a:gd name="connsiteY3" fmla="*/ 5545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705" y="609"/>
                  </a:moveTo>
                  <a:lnTo>
                    <a:pt x="55552" y="609"/>
                  </a:lnTo>
                  <a:lnTo>
                    <a:pt x="55552" y="55456"/>
                  </a:lnTo>
                  <a:lnTo>
                    <a:pt x="705" y="5545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4" name="Volný tvar: obrazec 353">
              <a:extLst>
                <a:ext uri="{FF2B5EF4-FFF2-40B4-BE49-F238E27FC236}">
                  <a16:creationId xmlns:a16="http://schemas.microsoft.com/office/drawing/2014/main" id="{4729814F-61D3-9192-19F6-F2133AF0AA60}"/>
                </a:ext>
              </a:extLst>
            </p:cNvPr>
            <p:cNvSpPr/>
            <p:nvPr/>
          </p:nvSpPr>
          <p:spPr>
            <a:xfrm>
              <a:off x="959678" y="3727922"/>
              <a:ext cx="54846" cy="54846"/>
            </a:xfrm>
            <a:custGeom>
              <a:avLst/>
              <a:gdLst>
                <a:gd name="connsiteX0" fmla="*/ 249 w 54846"/>
                <a:gd name="connsiteY0" fmla="*/ 633 h 54846"/>
                <a:gd name="connsiteX1" fmla="*/ 55096 w 54846"/>
                <a:gd name="connsiteY1" fmla="*/ 633 h 54846"/>
                <a:gd name="connsiteX2" fmla="*/ 55096 w 54846"/>
                <a:gd name="connsiteY2" fmla="*/ 55480 h 54846"/>
                <a:gd name="connsiteX3" fmla="*/ 249 w 54846"/>
                <a:gd name="connsiteY3" fmla="*/ 5548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49" y="633"/>
                  </a:moveTo>
                  <a:lnTo>
                    <a:pt x="55096" y="633"/>
                  </a:lnTo>
                  <a:lnTo>
                    <a:pt x="55096" y="55480"/>
                  </a:lnTo>
                  <a:lnTo>
                    <a:pt x="249" y="5548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5" name="Volný tvar: obrazec 354">
              <a:extLst>
                <a:ext uri="{FF2B5EF4-FFF2-40B4-BE49-F238E27FC236}">
                  <a16:creationId xmlns:a16="http://schemas.microsoft.com/office/drawing/2014/main" id="{488BA070-95D8-E062-C2F4-FDB8D9B8FD1D}"/>
                </a:ext>
              </a:extLst>
            </p:cNvPr>
            <p:cNvSpPr/>
            <p:nvPr/>
          </p:nvSpPr>
          <p:spPr>
            <a:xfrm>
              <a:off x="1066175" y="3727922"/>
              <a:ext cx="54846" cy="54846"/>
            </a:xfrm>
            <a:custGeom>
              <a:avLst/>
              <a:gdLst>
                <a:gd name="connsiteX0" fmla="*/ 297 w 54846"/>
                <a:gd name="connsiteY0" fmla="*/ 633 h 54846"/>
                <a:gd name="connsiteX1" fmla="*/ 55144 w 54846"/>
                <a:gd name="connsiteY1" fmla="*/ 633 h 54846"/>
                <a:gd name="connsiteX2" fmla="*/ 55144 w 54846"/>
                <a:gd name="connsiteY2" fmla="*/ 55480 h 54846"/>
                <a:gd name="connsiteX3" fmla="*/ 297 w 54846"/>
                <a:gd name="connsiteY3" fmla="*/ 5548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97" y="633"/>
                  </a:moveTo>
                  <a:lnTo>
                    <a:pt x="55144" y="633"/>
                  </a:lnTo>
                  <a:lnTo>
                    <a:pt x="55144" y="55480"/>
                  </a:lnTo>
                  <a:lnTo>
                    <a:pt x="297" y="5548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6" name="Volný tvar: obrazec 355">
              <a:extLst>
                <a:ext uri="{FF2B5EF4-FFF2-40B4-BE49-F238E27FC236}">
                  <a16:creationId xmlns:a16="http://schemas.microsoft.com/office/drawing/2014/main" id="{1332BE5C-D08E-C7D1-40D3-88F169705053}"/>
                </a:ext>
              </a:extLst>
            </p:cNvPr>
            <p:cNvSpPr/>
            <p:nvPr/>
          </p:nvSpPr>
          <p:spPr>
            <a:xfrm>
              <a:off x="1119424" y="3727922"/>
              <a:ext cx="54846" cy="54846"/>
            </a:xfrm>
            <a:custGeom>
              <a:avLst/>
              <a:gdLst>
                <a:gd name="connsiteX0" fmla="*/ 321 w 54846"/>
                <a:gd name="connsiteY0" fmla="*/ 633 h 54846"/>
                <a:gd name="connsiteX1" fmla="*/ 55168 w 54846"/>
                <a:gd name="connsiteY1" fmla="*/ 633 h 54846"/>
                <a:gd name="connsiteX2" fmla="*/ 55168 w 54846"/>
                <a:gd name="connsiteY2" fmla="*/ 55480 h 54846"/>
                <a:gd name="connsiteX3" fmla="*/ 321 w 54846"/>
                <a:gd name="connsiteY3" fmla="*/ 5548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21" y="633"/>
                  </a:moveTo>
                  <a:lnTo>
                    <a:pt x="55168" y="633"/>
                  </a:lnTo>
                  <a:lnTo>
                    <a:pt x="55168" y="55480"/>
                  </a:lnTo>
                  <a:lnTo>
                    <a:pt x="321" y="5548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7" name="Volný tvar: obrazec 356">
              <a:extLst>
                <a:ext uri="{FF2B5EF4-FFF2-40B4-BE49-F238E27FC236}">
                  <a16:creationId xmlns:a16="http://schemas.microsoft.com/office/drawing/2014/main" id="{C919C8A9-CA73-58FB-22FF-B95A7E5D6982}"/>
                </a:ext>
              </a:extLst>
            </p:cNvPr>
            <p:cNvSpPr/>
            <p:nvPr/>
          </p:nvSpPr>
          <p:spPr>
            <a:xfrm>
              <a:off x="1279171" y="3727922"/>
              <a:ext cx="54846" cy="54846"/>
            </a:xfrm>
            <a:custGeom>
              <a:avLst/>
              <a:gdLst>
                <a:gd name="connsiteX0" fmla="*/ 393 w 54846"/>
                <a:gd name="connsiteY0" fmla="*/ 633 h 54846"/>
                <a:gd name="connsiteX1" fmla="*/ 55240 w 54846"/>
                <a:gd name="connsiteY1" fmla="*/ 633 h 54846"/>
                <a:gd name="connsiteX2" fmla="*/ 55240 w 54846"/>
                <a:gd name="connsiteY2" fmla="*/ 55480 h 54846"/>
                <a:gd name="connsiteX3" fmla="*/ 393 w 54846"/>
                <a:gd name="connsiteY3" fmla="*/ 5548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93" y="633"/>
                  </a:moveTo>
                  <a:lnTo>
                    <a:pt x="55240" y="633"/>
                  </a:lnTo>
                  <a:lnTo>
                    <a:pt x="55240" y="55480"/>
                  </a:lnTo>
                  <a:lnTo>
                    <a:pt x="393" y="5548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8" name="Volný tvar: obrazec 357">
              <a:extLst>
                <a:ext uri="{FF2B5EF4-FFF2-40B4-BE49-F238E27FC236}">
                  <a16:creationId xmlns:a16="http://schemas.microsoft.com/office/drawing/2014/main" id="{619EA908-39DC-626C-2F6F-1D4DD1C2F19F}"/>
                </a:ext>
              </a:extLst>
            </p:cNvPr>
            <p:cNvSpPr/>
            <p:nvPr/>
          </p:nvSpPr>
          <p:spPr>
            <a:xfrm>
              <a:off x="1332419" y="3727922"/>
              <a:ext cx="54846" cy="54846"/>
            </a:xfrm>
            <a:custGeom>
              <a:avLst/>
              <a:gdLst>
                <a:gd name="connsiteX0" fmla="*/ 417 w 54846"/>
                <a:gd name="connsiteY0" fmla="*/ 633 h 54846"/>
                <a:gd name="connsiteX1" fmla="*/ 55264 w 54846"/>
                <a:gd name="connsiteY1" fmla="*/ 633 h 54846"/>
                <a:gd name="connsiteX2" fmla="*/ 55264 w 54846"/>
                <a:gd name="connsiteY2" fmla="*/ 55480 h 54846"/>
                <a:gd name="connsiteX3" fmla="*/ 417 w 54846"/>
                <a:gd name="connsiteY3" fmla="*/ 5548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17" y="633"/>
                  </a:moveTo>
                  <a:lnTo>
                    <a:pt x="55264" y="633"/>
                  </a:lnTo>
                  <a:lnTo>
                    <a:pt x="55264" y="55480"/>
                  </a:lnTo>
                  <a:lnTo>
                    <a:pt x="417" y="5548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9" name="Volný tvar: obrazec 358">
              <a:extLst>
                <a:ext uri="{FF2B5EF4-FFF2-40B4-BE49-F238E27FC236}">
                  <a16:creationId xmlns:a16="http://schemas.microsoft.com/office/drawing/2014/main" id="{4EA89F65-E615-658E-8B04-541C5F00F8CE}"/>
                </a:ext>
              </a:extLst>
            </p:cNvPr>
            <p:cNvSpPr/>
            <p:nvPr/>
          </p:nvSpPr>
          <p:spPr>
            <a:xfrm>
              <a:off x="1385668" y="3727922"/>
              <a:ext cx="54846" cy="54846"/>
            </a:xfrm>
            <a:custGeom>
              <a:avLst/>
              <a:gdLst>
                <a:gd name="connsiteX0" fmla="*/ 441 w 54846"/>
                <a:gd name="connsiteY0" fmla="*/ 633 h 54846"/>
                <a:gd name="connsiteX1" fmla="*/ 55288 w 54846"/>
                <a:gd name="connsiteY1" fmla="*/ 633 h 54846"/>
                <a:gd name="connsiteX2" fmla="*/ 55288 w 54846"/>
                <a:gd name="connsiteY2" fmla="*/ 55480 h 54846"/>
                <a:gd name="connsiteX3" fmla="*/ 441 w 54846"/>
                <a:gd name="connsiteY3" fmla="*/ 5548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41" y="633"/>
                  </a:moveTo>
                  <a:lnTo>
                    <a:pt x="55288" y="633"/>
                  </a:lnTo>
                  <a:lnTo>
                    <a:pt x="55288" y="55480"/>
                  </a:lnTo>
                  <a:lnTo>
                    <a:pt x="441" y="5548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0" name="Volný tvar: obrazec 359">
              <a:extLst>
                <a:ext uri="{FF2B5EF4-FFF2-40B4-BE49-F238E27FC236}">
                  <a16:creationId xmlns:a16="http://schemas.microsoft.com/office/drawing/2014/main" id="{5D867CF4-88A1-5C2F-DFD7-DBF9C5CCDFD5}"/>
                </a:ext>
              </a:extLst>
            </p:cNvPr>
            <p:cNvSpPr/>
            <p:nvPr/>
          </p:nvSpPr>
          <p:spPr>
            <a:xfrm>
              <a:off x="1598664" y="3727922"/>
              <a:ext cx="54846" cy="54846"/>
            </a:xfrm>
            <a:custGeom>
              <a:avLst/>
              <a:gdLst>
                <a:gd name="connsiteX0" fmla="*/ 537 w 54846"/>
                <a:gd name="connsiteY0" fmla="*/ 633 h 54846"/>
                <a:gd name="connsiteX1" fmla="*/ 55384 w 54846"/>
                <a:gd name="connsiteY1" fmla="*/ 633 h 54846"/>
                <a:gd name="connsiteX2" fmla="*/ 55384 w 54846"/>
                <a:gd name="connsiteY2" fmla="*/ 55480 h 54846"/>
                <a:gd name="connsiteX3" fmla="*/ 537 w 54846"/>
                <a:gd name="connsiteY3" fmla="*/ 5548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37" y="633"/>
                  </a:moveTo>
                  <a:lnTo>
                    <a:pt x="55384" y="633"/>
                  </a:lnTo>
                  <a:lnTo>
                    <a:pt x="55384" y="55480"/>
                  </a:lnTo>
                  <a:lnTo>
                    <a:pt x="537" y="5548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1" name="Volný tvar: obrazec 360">
              <a:extLst>
                <a:ext uri="{FF2B5EF4-FFF2-40B4-BE49-F238E27FC236}">
                  <a16:creationId xmlns:a16="http://schemas.microsoft.com/office/drawing/2014/main" id="{E6408BBE-2149-607F-4301-0EED3E0F412A}"/>
                </a:ext>
              </a:extLst>
            </p:cNvPr>
            <p:cNvSpPr/>
            <p:nvPr/>
          </p:nvSpPr>
          <p:spPr>
            <a:xfrm>
              <a:off x="1651912" y="3727922"/>
              <a:ext cx="54846" cy="54846"/>
            </a:xfrm>
            <a:custGeom>
              <a:avLst/>
              <a:gdLst>
                <a:gd name="connsiteX0" fmla="*/ 561 w 54846"/>
                <a:gd name="connsiteY0" fmla="*/ 633 h 54846"/>
                <a:gd name="connsiteX1" fmla="*/ 55408 w 54846"/>
                <a:gd name="connsiteY1" fmla="*/ 633 h 54846"/>
                <a:gd name="connsiteX2" fmla="*/ 55408 w 54846"/>
                <a:gd name="connsiteY2" fmla="*/ 55480 h 54846"/>
                <a:gd name="connsiteX3" fmla="*/ 561 w 54846"/>
                <a:gd name="connsiteY3" fmla="*/ 5548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61" y="633"/>
                  </a:moveTo>
                  <a:lnTo>
                    <a:pt x="55408" y="633"/>
                  </a:lnTo>
                  <a:lnTo>
                    <a:pt x="55408" y="55480"/>
                  </a:lnTo>
                  <a:lnTo>
                    <a:pt x="561" y="5548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2" name="Volný tvar: obrazec 361">
              <a:extLst>
                <a:ext uri="{FF2B5EF4-FFF2-40B4-BE49-F238E27FC236}">
                  <a16:creationId xmlns:a16="http://schemas.microsoft.com/office/drawing/2014/main" id="{C7CF9DB5-89AC-DFED-D112-21D300C8E1F8}"/>
                </a:ext>
              </a:extLst>
            </p:cNvPr>
            <p:cNvSpPr/>
            <p:nvPr/>
          </p:nvSpPr>
          <p:spPr>
            <a:xfrm>
              <a:off x="1705161" y="3727922"/>
              <a:ext cx="54846" cy="54846"/>
            </a:xfrm>
            <a:custGeom>
              <a:avLst/>
              <a:gdLst>
                <a:gd name="connsiteX0" fmla="*/ 585 w 54846"/>
                <a:gd name="connsiteY0" fmla="*/ 633 h 54846"/>
                <a:gd name="connsiteX1" fmla="*/ 55432 w 54846"/>
                <a:gd name="connsiteY1" fmla="*/ 633 h 54846"/>
                <a:gd name="connsiteX2" fmla="*/ 55432 w 54846"/>
                <a:gd name="connsiteY2" fmla="*/ 55480 h 54846"/>
                <a:gd name="connsiteX3" fmla="*/ 585 w 54846"/>
                <a:gd name="connsiteY3" fmla="*/ 5548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85" y="633"/>
                  </a:moveTo>
                  <a:lnTo>
                    <a:pt x="55432" y="633"/>
                  </a:lnTo>
                  <a:lnTo>
                    <a:pt x="55432" y="55480"/>
                  </a:lnTo>
                  <a:lnTo>
                    <a:pt x="585" y="5548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3" name="Volný tvar: obrazec 362">
              <a:extLst>
                <a:ext uri="{FF2B5EF4-FFF2-40B4-BE49-F238E27FC236}">
                  <a16:creationId xmlns:a16="http://schemas.microsoft.com/office/drawing/2014/main" id="{34DE40CE-7A4B-2344-38C6-2C2711B9CA7A}"/>
                </a:ext>
              </a:extLst>
            </p:cNvPr>
            <p:cNvSpPr/>
            <p:nvPr/>
          </p:nvSpPr>
          <p:spPr>
            <a:xfrm>
              <a:off x="1758410" y="3727922"/>
              <a:ext cx="54846" cy="54846"/>
            </a:xfrm>
            <a:custGeom>
              <a:avLst/>
              <a:gdLst>
                <a:gd name="connsiteX0" fmla="*/ 609 w 54846"/>
                <a:gd name="connsiteY0" fmla="*/ 633 h 54846"/>
                <a:gd name="connsiteX1" fmla="*/ 55456 w 54846"/>
                <a:gd name="connsiteY1" fmla="*/ 633 h 54846"/>
                <a:gd name="connsiteX2" fmla="*/ 55456 w 54846"/>
                <a:gd name="connsiteY2" fmla="*/ 55480 h 54846"/>
                <a:gd name="connsiteX3" fmla="*/ 609 w 54846"/>
                <a:gd name="connsiteY3" fmla="*/ 5548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09" y="633"/>
                  </a:moveTo>
                  <a:lnTo>
                    <a:pt x="55456" y="633"/>
                  </a:lnTo>
                  <a:lnTo>
                    <a:pt x="55456" y="55480"/>
                  </a:lnTo>
                  <a:lnTo>
                    <a:pt x="609" y="5548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4" name="Volný tvar: obrazec 363">
              <a:extLst>
                <a:ext uri="{FF2B5EF4-FFF2-40B4-BE49-F238E27FC236}">
                  <a16:creationId xmlns:a16="http://schemas.microsoft.com/office/drawing/2014/main" id="{2B70B519-731A-67E7-48E7-C7B048BDA1B1}"/>
                </a:ext>
              </a:extLst>
            </p:cNvPr>
            <p:cNvSpPr/>
            <p:nvPr/>
          </p:nvSpPr>
          <p:spPr>
            <a:xfrm>
              <a:off x="1811659" y="3727922"/>
              <a:ext cx="54846" cy="54846"/>
            </a:xfrm>
            <a:custGeom>
              <a:avLst/>
              <a:gdLst>
                <a:gd name="connsiteX0" fmla="*/ 633 w 54846"/>
                <a:gd name="connsiteY0" fmla="*/ 633 h 54846"/>
                <a:gd name="connsiteX1" fmla="*/ 55480 w 54846"/>
                <a:gd name="connsiteY1" fmla="*/ 633 h 54846"/>
                <a:gd name="connsiteX2" fmla="*/ 55480 w 54846"/>
                <a:gd name="connsiteY2" fmla="*/ 55480 h 54846"/>
                <a:gd name="connsiteX3" fmla="*/ 633 w 54846"/>
                <a:gd name="connsiteY3" fmla="*/ 5548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33" y="633"/>
                  </a:moveTo>
                  <a:lnTo>
                    <a:pt x="55480" y="633"/>
                  </a:lnTo>
                  <a:lnTo>
                    <a:pt x="55480" y="55480"/>
                  </a:lnTo>
                  <a:lnTo>
                    <a:pt x="633" y="5548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5" name="Volný tvar: obrazec 364">
              <a:extLst>
                <a:ext uri="{FF2B5EF4-FFF2-40B4-BE49-F238E27FC236}">
                  <a16:creationId xmlns:a16="http://schemas.microsoft.com/office/drawing/2014/main" id="{9F5332CC-3B9B-649E-0BB6-0A5AEE4684B1}"/>
                </a:ext>
              </a:extLst>
            </p:cNvPr>
            <p:cNvSpPr/>
            <p:nvPr/>
          </p:nvSpPr>
          <p:spPr>
            <a:xfrm>
              <a:off x="1864908" y="3727922"/>
              <a:ext cx="54846" cy="54846"/>
            </a:xfrm>
            <a:custGeom>
              <a:avLst/>
              <a:gdLst>
                <a:gd name="connsiteX0" fmla="*/ 657 w 54846"/>
                <a:gd name="connsiteY0" fmla="*/ 633 h 54846"/>
                <a:gd name="connsiteX1" fmla="*/ 55504 w 54846"/>
                <a:gd name="connsiteY1" fmla="*/ 633 h 54846"/>
                <a:gd name="connsiteX2" fmla="*/ 55504 w 54846"/>
                <a:gd name="connsiteY2" fmla="*/ 55480 h 54846"/>
                <a:gd name="connsiteX3" fmla="*/ 657 w 54846"/>
                <a:gd name="connsiteY3" fmla="*/ 5548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57" y="633"/>
                  </a:moveTo>
                  <a:lnTo>
                    <a:pt x="55504" y="633"/>
                  </a:lnTo>
                  <a:lnTo>
                    <a:pt x="55504" y="55480"/>
                  </a:lnTo>
                  <a:lnTo>
                    <a:pt x="657" y="5548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6" name="Volný tvar: obrazec 365">
              <a:extLst>
                <a:ext uri="{FF2B5EF4-FFF2-40B4-BE49-F238E27FC236}">
                  <a16:creationId xmlns:a16="http://schemas.microsoft.com/office/drawing/2014/main" id="{06F2DA49-9A28-CC5E-C969-C79F44DA3D97}"/>
                </a:ext>
              </a:extLst>
            </p:cNvPr>
            <p:cNvSpPr/>
            <p:nvPr/>
          </p:nvSpPr>
          <p:spPr>
            <a:xfrm>
              <a:off x="1918156" y="3727922"/>
              <a:ext cx="54846" cy="54846"/>
            </a:xfrm>
            <a:custGeom>
              <a:avLst/>
              <a:gdLst>
                <a:gd name="connsiteX0" fmla="*/ 681 w 54846"/>
                <a:gd name="connsiteY0" fmla="*/ 633 h 54846"/>
                <a:gd name="connsiteX1" fmla="*/ 55528 w 54846"/>
                <a:gd name="connsiteY1" fmla="*/ 633 h 54846"/>
                <a:gd name="connsiteX2" fmla="*/ 55528 w 54846"/>
                <a:gd name="connsiteY2" fmla="*/ 55480 h 54846"/>
                <a:gd name="connsiteX3" fmla="*/ 681 w 54846"/>
                <a:gd name="connsiteY3" fmla="*/ 55480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81" y="633"/>
                  </a:moveTo>
                  <a:lnTo>
                    <a:pt x="55528" y="633"/>
                  </a:lnTo>
                  <a:lnTo>
                    <a:pt x="55528" y="55480"/>
                  </a:lnTo>
                  <a:lnTo>
                    <a:pt x="681" y="55480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7" name="Volný tvar: obrazec 366">
              <a:extLst>
                <a:ext uri="{FF2B5EF4-FFF2-40B4-BE49-F238E27FC236}">
                  <a16:creationId xmlns:a16="http://schemas.microsoft.com/office/drawing/2014/main" id="{96D34943-8149-29BE-E206-3F2E756C111D}"/>
                </a:ext>
              </a:extLst>
            </p:cNvPr>
            <p:cNvSpPr/>
            <p:nvPr/>
          </p:nvSpPr>
          <p:spPr>
            <a:xfrm>
              <a:off x="959678" y="3781171"/>
              <a:ext cx="54846" cy="54846"/>
            </a:xfrm>
            <a:custGeom>
              <a:avLst/>
              <a:gdLst>
                <a:gd name="connsiteX0" fmla="*/ 249 w 54846"/>
                <a:gd name="connsiteY0" fmla="*/ 657 h 54846"/>
                <a:gd name="connsiteX1" fmla="*/ 55096 w 54846"/>
                <a:gd name="connsiteY1" fmla="*/ 657 h 54846"/>
                <a:gd name="connsiteX2" fmla="*/ 55096 w 54846"/>
                <a:gd name="connsiteY2" fmla="*/ 55504 h 54846"/>
                <a:gd name="connsiteX3" fmla="*/ 249 w 54846"/>
                <a:gd name="connsiteY3" fmla="*/ 5550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49" y="657"/>
                  </a:moveTo>
                  <a:lnTo>
                    <a:pt x="55096" y="657"/>
                  </a:lnTo>
                  <a:lnTo>
                    <a:pt x="55096" y="55504"/>
                  </a:lnTo>
                  <a:lnTo>
                    <a:pt x="249" y="5550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8" name="Volný tvar: obrazec 367">
              <a:extLst>
                <a:ext uri="{FF2B5EF4-FFF2-40B4-BE49-F238E27FC236}">
                  <a16:creationId xmlns:a16="http://schemas.microsoft.com/office/drawing/2014/main" id="{C78C7689-2545-4080-F2DE-4AEEBC0A045E}"/>
                </a:ext>
              </a:extLst>
            </p:cNvPr>
            <p:cNvSpPr/>
            <p:nvPr/>
          </p:nvSpPr>
          <p:spPr>
            <a:xfrm>
              <a:off x="1012927" y="3781171"/>
              <a:ext cx="54846" cy="54846"/>
            </a:xfrm>
            <a:custGeom>
              <a:avLst/>
              <a:gdLst>
                <a:gd name="connsiteX0" fmla="*/ 273 w 54846"/>
                <a:gd name="connsiteY0" fmla="*/ 657 h 54846"/>
                <a:gd name="connsiteX1" fmla="*/ 55120 w 54846"/>
                <a:gd name="connsiteY1" fmla="*/ 657 h 54846"/>
                <a:gd name="connsiteX2" fmla="*/ 55120 w 54846"/>
                <a:gd name="connsiteY2" fmla="*/ 55504 h 54846"/>
                <a:gd name="connsiteX3" fmla="*/ 273 w 54846"/>
                <a:gd name="connsiteY3" fmla="*/ 5550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73" y="657"/>
                  </a:moveTo>
                  <a:lnTo>
                    <a:pt x="55120" y="657"/>
                  </a:lnTo>
                  <a:lnTo>
                    <a:pt x="55120" y="55504"/>
                  </a:lnTo>
                  <a:lnTo>
                    <a:pt x="273" y="5550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9" name="Volný tvar: obrazec 368">
              <a:extLst>
                <a:ext uri="{FF2B5EF4-FFF2-40B4-BE49-F238E27FC236}">
                  <a16:creationId xmlns:a16="http://schemas.microsoft.com/office/drawing/2014/main" id="{4E378F64-385D-FE3D-2CE9-EEBB877D51EA}"/>
                </a:ext>
              </a:extLst>
            </p:cNvPr>
            <p:cNvSpPr/>
            <p:nvPr/>
          </p:nvSpPr>
          <p:spPr>
            <a:xfrm>
              <a:off x="1172673" y="3781171"/>
              <a:ext cx="54846" cy="54846"/>
            </a:xfrm>
            <a:custGeom>
              <a:avLst/>
              <a:gdLst>
                <a:gd name="connsiteX0" fmla="*/ 345 w 54846"/>
                <a:gd name="connsiteY0" fmla="*/ 657 h 54846"/>
                <a:gd name="connsiteX1" fmla="*/ 55192 w 54846"/>
                <a:gd name="connsiteY1" fmla="*/ 657 h 54846"/>
                <a:gd name="connsiteX2" fmla="*/ 55192 w 54846"/>
                <a:gd name="connsiteY2" fmla="*/ 55504 h 54846"/>
                <a:gd name="connsiteX3" fmla="*/ 345 w 54846"/>
                <a:gd name="connsiteY3" fmla="*/ 5550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45" y="657"/>
                  </a:moveTo>
                  <a:lnTo>
                    <a:pt x="55192" y="657"/>
                  </a:lnTo>
                  <a:lnTo>
                    <a:pt x="55192" y="55504"/>
                  </a:lnTo>
                  <a:lnTo>
                    <a:pt x="345" y="5550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0" name="Volný tvar: obrazec 369">
              <a:extLst>
                <a:ext uri="{FF2B5EF4-FFF2-40B4-BE49-F238E27FC236}">
                  <a16:creationId xmlns:a16="http://schemas.microsoft.com/office/drawing/2014/main" id="{DB4267A2-00DE-381A-0F14-7CC85B11F1F7}"/>
                </a:ext>
              </a:extLst>
            </p:cNvPr>
            <p:cNvSpPr/>
            <p:nvPr/>
          </p:nvSpPr>
          <p:spPr>
            <a:xfrm>
              <a:off x="1279171" y="3781171"/>
              <a:ext cx="54846" cy="54846"/>
            </a:xfrm>
            <a:custGeom>
              <a:avLst/>
              <a:gdLst>
                <a:gd name="connsiteX0" fmla="*/ 393 w 54846"/>
                <a:gd name="connsiteY0" fmla="*/ 657 h 54846"/>
                <a:gd name="connsiteX1" fmla="*/ 55240 w 54846"/>
                <a:gd name="connsiteY1" fmla="*/ 657 h 54846"/>
                <a:gd name="connsiteX2" fmla="*/ 55240 w 54846"/>
                <a:gd name="connsiteY2" fmla="*/ 55504 h 54846"/>
                <a:gd name="connsiteX3" fmla="*/ 393 w 54846"/>
                <a:gd name="connsiteY3" fmla="*/ 5550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93" y="657"/>
                  </a:moveTo>
                  <a:lnTo>
                    <a:pt x="55240" y="657"/>
                  </a:lnTo>
                  <a:lnTo>
                    <a:pt x="55240" y="55504"/>
                  </a:lnTo>
                  <a:lnTo>
                    <a:pt x="393" y="5550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1" name="Volný tvar: obrazec 370">
              <a:extLst>
                <a:ext uri="{FF2B5EF4-FFF2-40B4-BE49-F238E27FC236}">
                  <a16:creationId xmlns:a16="http://schemas.microsoft.com/office/drawing/2014/main" id="{A941DEF9-EC65-1C86-C312-480B21F3EC15}"/>
                </a:ext>
              </a:extLst>
            </p:cNvPr>
            <p:cNvSpPr/>
            <p:nvPr/>
          </p:nvSpPr>
          <p:spPr>
            <a:xfrm>
              <a:off x="1332419" y="3781171"/>
              <a:ext cx="54846" cy="54846"/>
            </a:xfrm>
            <a:custGeom>
              <a:avLst/>
              <a:gdLst>
                <a:gd name="connsiteX0" fmla="*/ 417 w 54846"/>
                <a:gd name="connsiteY0" fmla="*/ 657 h 54846"/>
                <a:gd name="connsiteX1" fmla="*/ 55264 w 54846"/>
                <a:gd name="connsiteY1" fmla="*/ 657 h 54846"/>
                <a:gd name="connsiteX2" fmla="*/ 55264 w 54846"/>
                <a:gd name="connsiteY2" fmla="*/ 55504 h 54846"/>
                <a:gd name="connsiteX3" fmla="*/ 417 w 54846"/>
                <a:gd name="connsiteY3" fmla="*/ 5550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17" y="657"/>
                  </a:moveTo>
                  <a:lnTo>
                    <a:pt x="55264" y="657"/>
                  </a:lnTo>
                  <a:lnTo>
                    <a:pt x="55264" y="55504"/>
                  </a:lnTo>
                  <a:lnTo>
                    <a:pt x="417" y="5550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2" name="Volný tvar: obrazec 371">
              <a:extLst>
                <a:ext uri="{FF2B5EF4-FFF2-40B4-BE49-F238E27FC236}">
                  <a16:creationId xmlns:a16="http://schemas.microsoft.com/office/drawing/2014/main" id="{4F090B58-5698-325E-CB01-2C7306073EBA}"/>
                </a:ext>
              </a:extLst>
            </p:cNvPr>
            <p:cNvSpPr/>
            <p:nvPr/>
          </p:nvSpPr>
          <p:spPr>
            <a:xfrm>
              <a:off x="1492166" y="3781171"/>
              <a:ext cx="54846" cy="54846"/>
            </a:xfrm>
            <a:custGeom>
              <a:avLst/>
              <a:gdLst>
                <a:gd name="connsiteX0" fmla="*/ 489 w 54846"/>
                <a:gd name="connsiteY0" fmla="*/ 657 h 54846"/>
                <a:gd name="connsiteX1" fmla="*/ 55336 w 54846"/>
                <a:gd name="connsiteY1" fmla="*/ 657 h 54846"/>
                <a:gd name="connsiteX2" fmla="*/ 55336 w 54846"/>
                <a:gd name="connsiteY2" fmla="*/ 55504 h 54846"/>
                <a:gd name="connsiteX3" fmla="*/ 489 w 54846"/>
                <a:gd name="connsiteY3" fmla="*/ 5550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89" y="657"/>
                  </a:moveTo>
                  <a:lnTo>
                    <a:pt x="55336" y="657"/>
                  </a:lnTo>
                  <a:lnTo>
                    <a:pt x="55336" y="55504"/>
                  </a:lnTo>
                  <a:lnTo>
                    <a:pt x="489" y="5550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3" name="Volný tvar: obrazec 372">
              <a:extLst>
                <a:ext uri="{FF2B5EF4-FFF2-40B4-BE49-F238E27FC236}">
                  <a16:creationId xmlns:a16="http://schemas.microsoft.com/office/drawing/2014/main" id="{699185D0-08FB-B992-F0F1-A00E274E3DBC}"/>
                </a:ext>
              </a:extLst>
            </p:cNvPr>
            <p:cNvSpPr/>
            <p:nvPr/>
          </p:nvSpPr>
          <p:spPr>
            <a:xfrm>
              <a:off x="1545415" y="3781171"/>
              <a:ext cx="54846" cy="54846"/>
            </a:xfrm>
            <a:custGeom>
              <a:avLst/>
              <a:gdLst>
                <a:gd name="connsiteX0" fmla="*/ 513 w 54846"/>
                <a:gd name="connsiteY0" fmla="*/ 657 h 54846"/>
                <a:gd name="connsiteX1" fmla="*/ 55360 w 54846"/>
                <a:gd name="connsiteY1" fmla="*/ 657 h 54846"/>
                <a:gd name="connsiteX2" fmla="*/ 55360 w 54846"/>
                <a:gd name="connsiteY2" fmla="*/ 55504 h 54846"/>
                <a:gd name="connsiteX3" fmla="*/ 513 w 54846"/>
                <a:gd name="connsiteY3" fmla="*/ 5550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13" y="657"/>
                  </a:moveTo>
                  <a:lnTo>
                    <a:pt x="55360" y="657"/>
                  </a:lnTo>
                  <a:lnTo>
                    <a:pt x="55360" y="55504"/>
                  </a:lnTo>
                  <a:lnTo>
                    <a:pt x="513" y="5550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4" name="Volný tvar: obrazec 373">
              <a:extLst>
                <a:ext uri="{FF2B5EF4-FFF2-40B4-BE49-F238E27FC236}">
                  <a16:creationId xmlns:a16="http://schemas.microsoft.com/office/drawing/2014/main" id="{50B0083E-2FA7-5C88-7367-1E8FEB994EA3}"/>
                </a:ext>
              </a:extLst>
            </p:cNvPr>
            <p:cNvSpPr/>
            <p:nvPr/>
          </p:nvSpPr>
          <p:spPr>
            <a:xfrm>
              <a:off x="1598664" y="3781171"/>
              <a:ext cx="54846" cy="54846"/>
            </a:xfrm>
            <a:custGeom>
              <a:avLst/>
              <a:gdLst>
                <a:gd name="connsiteX0" fmla="*/ 537 w 54846"/>
                <a:gd name="connsiteY0" fmla="*/ 657 h 54846"/>
                <a:gd name="connsiteX1" fmla="*/ 55384 w 54846"/>
                <a:gd name="connsiteY1" fmla="*/ 657 h 54846"/>
                <a:gd name="connsiteX2" fmla="*/ 55384 w 54846"/>
                <a:gd name="connsiteY2" fmla="*/ 55504 h 54846"/>
                <a:gd name="connsiteX3" fmla="*/ 537 w 54846"/>
                <a:gd name="connsiteY3" fmla="*/ 5550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37" y="657"/>
                  </a:moveTo>
                  <a:lnTo>
                    <a:pt x="55384" y="657"/>
                  </a:lnTo>
                  <a:lnTo>
                    <a:pt x="55384" y="55504"/>
                  </a:lnTo>
                  <a:lnTo>
                    <a:pt x="537" y="5550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5" name="Volný tvar: obrazec 374">
              <a:extLst>
                <a:ext uri="{FF2B5EF4-FFF2-40B4-BE49-F238E27FC236}">
                  <a16:creationId xmlns:a16="http://schemas.microsoft.com/office/drawing/2014/main" id="{34EDFD67-A406-809E-B7FA-637B59FE5C7D}"/>
                </a:ext>
              </a:extLst>
            </p:cNvPr>
            <p:cNvSpPr/>
            <p:nvPr/>
          </p:nvSpPr>
          <p:spPr>
            <a:xfrm>
              <a:off x="1758410" y="3781171"/>
              <a:ext cx="54846" cy="54846"/>
            </a:xfrm>
            <a:custGeom>
              <a:avLst/>
              <a:gdLst>
                <a:gd name="connsiteX0" fmla="*/ 609 w 54846"/>
                <a:gd name="connsiteY0" fmla="*/ 657 h 54846"/>
                <a:gd name="connsiteX1" fmla="*/ 55456 w 54846"/>
                <a:gd name="connsiteY1" fmla="*/ 657 h 54846"/>
                <a:gd name="connsiteX2" fmla="*/ 55456 w 54846"/>
                <a:gd name="connsiteY2" fmla="*/ 55504 h 54846"/>
                <a:gd name="connsiteX3" fmla="*/ 609 w 54846"/>
                <a:gd name="connsiteY3" fmla="*/ 55504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09" y="657"/>
                  </a:moveTo>
                  <a:lnTo>
                    <a:pt x="55456" y="657"/>
                  </a:lnTo>
                  <a:lnTo>
                    <a:pt x="55456" y="55504"/>
                  </a:lnTo>
                  <a:lnTo>
                    <a:pt x="609" y="55504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6" name="Volný tvar: obrazec 375">
              <a:extLst>
                <a:ext uri="{FF2B5EF4-FFF2-40B4-BE49-F238E27FC236}">
                  <a16:creationId xmlns:a16="http://schemas.microsoft.com/office/drawing/2014/main" id="{5A77A1DF-BAAA-AC41-2506-A8A368749DD0}"/>
                </a:ext>
              </a:extLst>
            </p:cNvPr>
            <p:cNvSpPr/>
            <p:nvPr/>
          </p:nvSpPr>
          <p:spPr>
            <a:xfrm>
              <a:off x="959678" y="3834419"/>
              <a:ext cx="54846" cy="54846"/>
            </a:xfrm>
            <a:custGeom>
              <a:avLst/>
              <a:gdLst>
                <a:gd name="connsiteX0" fmla="*/ 249 w 54846"/>
                <a:gd name="connsiteY0" fmla="*/ 681 h 54846"/>
                <a:gd name="connsiteX1" fmla="*/ 55096 w 54846"/>
                <a:gd name="connsiteY1" fmla="*/ 681 h 54846"/>
                <a:gd name="connsiteX2" fmla="*/ 55096 w 54846"/>
                <a:gd name="connsiteY2" fmla="*/ 55528 h 54846"/>
                <a:gd name="connsiteX3" fmla="*/ 249 w 54846"/>
                <a:gd name="connsiteY3" fmla="*/ 5552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49" y="681"/>
                  </a:moveTo>
                  <a:lnTo>
                    <a:pt x="55096" y="681"/>
                  </a:lnTo>
                  <a:lnTo>
                    <a:pt x="55096" y="55528"/>
                  </a:lnTo>
                  <a:lnTo>
                    <a:pt x="249" y="5552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7" name="Volný tvar: obrazec 376">
              <a:extLst>
                <a:ext uri="{FF2B5EF4-FFF2-40B4-BE49-F238E27FC236}">
                  <a16:creationId xmlns:a16="http://schemas.microsoft.com/office/drawing/2014/main" id="{99063D5E-2B74-0323-5AD6-3EA22982FB37}"/>
                </a:ext>
              </a:extLst>
            </p:cNvPr>
            <p:cNvSpPr/>
            <p:nvPr/>
          </p:nvSpPr>
          <p:spPr>
            <a:xfrm>
              <a:off x="1172673" y="3834419"/>
              <a:ext cx="54846" cy="54846"/>
            </a:xfrm>
            <a:custGeom>
              <a:avLst/>
              <a:gdLst>
                <a:gd name="connsiteX0" fmla="*/ 345 w 54846"/>
                <a:gd name="connsiteY0" fmla="*/ 681 h 54846"/>
                <a:gd name="connsiteX1" fmla="*/ 55192 w 54846"/>
                <a:gd name="connsiteY1" fmla="*/ 681 h 54846"/>
                <a:gd name="connsiteX2" fmla="*/ 55192 w 54846"/>
                <a:gd name="connsiteY2" fmla="*/ 55528 h 54846"/>
                <a:gd name="connsiteX3" fmla="*/ 345 w 54846"/>
                <a:gd name="connsiteY3" fmla="*/ 5552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45" y="681"/>
                  </a:moveTo>
                  <a:lnTo>
                    <a:pt x="55192" y="681"/>
                  </a:lnTo>
                  <a:lnTo>
                    <a:pt x="55192" y="55528"/>
                  </a:lnTo>
                  <a:lnTo>
                    <a:pt x="345" y="5552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8" name="Volný tvar: obrazec 377">
              <a:extLst>
                <a:ext uri="{FF2B5EF4-FFF2-40B4-BE49-F238E27FC236}">
                  <a16:creationId xmlns:a16="http://schemas.microsoft.com/office/drawing/2014/main" id="{3875C988-4F45-1FF7-89FA-24C6D2527FF9}"/>
                </a:ext>
              </a:extLst>
            </p:cNvPr>
            <p:cNvSpPr/>
            <p:nvPr/>
          </p:nvSpPr>
          <p:spPr>
            <a:xfrm>
              <a:off x="1332419" y="3834419"/>
              <a:ext cx="54846" cy="54846"/>
            </a:xfrm>
            <a:custGeom>
              <a:avLst/>
              <a:gdLst>
                <a:gd name="connsiteX0" fmla="*/ 417 w 54846"/>
                <a:gd name="connsiteY0" fmla="*/ 681 h 54846"/>
                <a:gd name="connsiteX1" fmla="*/ 55264 w 54846"/>
                <a:gd name="connsiteY1" fmla="*/ 681 h 54846"/>
                <a:gd name="connsiteX2" fmla="*/ 55264 w 54846"/>
                <a:gd name="connsiteY2" fmla="*/ 55528 h 54846"/>
                <a:gd name="connsiteX3" fmla="*/ 417 w 54846"/>
                <a:gd name="connsiteY3" fmla="*/ 5552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17" y="681"/>
                  </a:moveTo>
                  <a:lnTo>
                    <a:pt x="55264" y="681"/>
                  </a:lnTo>
                  <a:lnTo>
                    <a:pt x="55264" y="55528"/>
                  </a:lnTo>
                  <a:lnTo>
                    <a:pt x="417" y="5552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9" name="Volný tvar: obrazec 378">
              <a:extLst>
                <a:ext uri="{FF2B5EF4-FFF2-40B4-BE49-F238E27FC236}">
                  <a16:creationId xmlns:a16="http://schemas.microsoft.com/office/drawing/2014/main" id="{8E716FB5-9017-FE29-DBF5-347044D53467}"/>
                </a:ext>
              </a:extLst>
            </p:cNvPr>
            <p:cNvSpPr/>
            <p:nvPr/>
          </p:nvSpPr>
          <p:spPr>
            <a:xfrm>
              <a:off x="1385668" y="3834419"/>
              <a:ext cx="54846" cy="54846"/>
            </a:xfrm>
            <a:custGeom>
              <a:avLst/>
              <a:gdLst>
                <a:gd name="connsiteX0" fmla="*/ 441 w 54846"/>
                <a:gd name="connsiteY0" fmla="*/ 681 h 54846"/>
                <a:gd name="connsiteX1" fmla="*/ 55288 w 54846"/>
                <a:gd name="connsiteY1" fmla="*/ 681 h 54846"/>
                <a:gd name="connsiteX2" fmla="*/ 55288 w 54846"/>
                <a:gd name="connsiteY2" fmla="*/ 55528 h 54846"/>
                <a:gd name="connsiteX3" fmla="*/ 441 w 54846"/>
                <a:gd name="connsiteY3" fmla="*/ 5552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41" y="681"/>
                  </a:moveTo>
                  <a:lnTo>
                    <a:pt x="55288" y="681"/>
                  </a:lnTo>
                  <a:lnTo>
                    <a:pt x="55288" y="55528"/>
                  </a:lnTo>
                  <a:lnTo>
                    <a:pt x="441" y="5552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0" name="Volný tvar: obrazec 379">
              <a:extLst>
                <a:ext uri="{FF2B5EF4-FFF2-40B4-BE49-F238E27FC236}">
                  <a16:creationId xmlns:a16="http://schemas.microsoft.com/office/drawing/2014/main" id="{AE04FCCA-95D7-3D45-A3B2-1303C3B88991}"/>
                </a:ext>
              </a:extLst>
            </p:cNvPr>
            <p:cNvSpPr/>
            <p:nvPr/>
          </p:nvSpPr>
          <p:spPr>
            <a:xfrm>
              <a:off x="1705161" y="3834419"/>
              <a:ext cx="54846" cy="54846"/>
            </a:xfrm>
            <a:custGeom>
              <a:avLst/>
              <a:gdLst>
                <a:gd name="connsiteX0" fmla="*/ 585 w 54846"/>
                <a:gd name="connsiteY0" fmla="*/ 681 h 54846"/>
                <a:gd name="connsiteX1" fmla="*/ 55432 w 54846"/>
                <a:gd name="connsiteY1" fmla="*/ 681 h 54846"/>
                <a:gd name="connsiteX2" fmla="*/ 55432 w 54846"/>
                <a:gd name="connsiteY2" fmla="*/ 55528 h 54846"/>
                <a:gd name="connsiteX3" fmla="*/ 585 w 54846"/>
                <a:gd name="connsiteY3" fmla="*/ 5552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85" y="681"/>
                  </a:moveTo>
                  <a:lnTo>
                    <a:pt x="55432" y="681"/>
                  </a:lnTo>
                  <a:lnTo>
                    <a:pt x="55432" y="55528"/>
                  </a:lnTo>
                  <a:lnTo>
                    <a:pt x="585" y="5552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1" name="Volný tvar: obrazec 380">
              <a:extLst>
                <a:ext uri="{FF2B5EF4-FFF2-40B4-BE49-F238E27FC236}">
                  <a16:creationId xmlns:a16="http://schemas.microsoft.com/office/drawing/2014/main" id="{401A5474-7C92-6E40-E7A7-F2BCF8DE270C}"/>
                </a:ext>
              </a:extLst>
            </p:cNvPr>
            <p:cNvSpPr/>
            <p:nvPr/>
          </p:nvSpPr>
          <p:spPr>
            <a:xfrm>
              <a:off x="1811659" y="3834419"/>
              <a:ext cx="54846" cy="54846"/>
            </a:xfrm>
            <a:custGeom>
              <a:avLst/>
              <a:gdLst>
                <a:gd name="connsiteX0" fmla="*/ 633 w 54846"/>
                <a:gd name="connsiteY0" fmla="*/ 681 h 54846"/>
                <a:gd name="connsiteX1" fmla="*/ 55480 w 54846"/>
                <a:gd name="connsiteY1" fmla="*/ 681 h 54846"/>
                <a:gd name="connsiteX2" fmla="*/ 55480 w 54846"/>
                <a:gd name="connsiteY2" fmla="*/ 55528 h 54846"/>
                <a:gd name="connsiteX3" fmla="*/ 633 w 54846"/>
                <a:gd name="connsiteY3" fmla="*/ 5552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33" y="681"/>
                  </a:moveTo>
                  <a:lnTo>
                    <a:pt x="55480" y="681"/>
                  </a:lnTo>
                  <a:lnTo>
                    <a:pt x="55480" y="55528"/>
                  </a:lnTo>
                  <a:lnTo>
                    <a:pt x="633" y="5552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2" name="Volný tvar: obrazec 381">
              <a:extLst>
                <a:ext uri="{FF2B5EF4-FFF2-40B4-BE49-F238E27FC236}">
                  <a16:creationId xmlns:a16="http://schemas.microsoft.com/office/drawing/2014/main" id="{CA3B01A5-D5F9-8E84-1127-9CBA9DBB56EF}"/>
                </a:ext>
              </a:extLst>
            </p:cNvPr>
            <p:cNvSpPr/>
            <p:nvPr/>
          </p:nvSpPr>
          <p:spPr>
            <a:xfrm>
              <a:off x="1864908" y="3834419"/>
              <a:ext cx="54846" cy="54846"/>
            </a:xfrm>
            <a:custGeom>
              <a:avLst/>
              <a:gdLst>
                <a:gd name="connsiteX0" fmla="*/ 657 w 54846"/>
                <a:gd name="connsiteY0" fmla="*/ 681 h 54846"/>
                <a:gd name="connsiteX1" fmla="*/ 55504 w 54846"/>
                <a:gd name="connsiteY1" fmla="*/ 681 h 54846"/>
                <a:gd name="connsiteX2" fmla="*/ 55504 w 54846"/>
                <a:gd name="connsiteY2" fmla="*/ 55528 h 54846"/>
                <a:gd name="connsiteX3" fmla="*/ 657 w 54846"/>
                <a:gd name="connsiteY3" fmla="*/ 5552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57" y="681"/>
                  </a:moveTo>
                  <a:lnTo>
                    <a:pt x="55504" y="681"/>
                  </a:lnTo>
                  <a:lnTo>
                    <a:pt x="55504" y="55528"/>
                  </a:lnTo>
                  <a:lnTo>
                    <a:pt x="657" y="5552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3" name="Volný tvar: obrazec 382">
              <a:extLst>
                <a:ext uri="{FF2B5EF4-FFF2-40B4-BE49-F238E27FC236}">
                  <a16:creationId xmlns:a16="http://schemas.microsoft.com/office/drawing/2014/main" id="{F0DDF5EF-E7AA-59CD-E11A-8951BEBD4619}"/>
                </a:ext>
              </a:extLst>
            </p:cNvPr>
            <p:cNvSpPr/>
            <p:nvPr/>
          </p:nvSpPr>
          <p:spPr>
            <a:xfrm>
              <a:off x="1918156" y="3834419"/>
              <a:ext cx="54846" cy="54846"/>
            </a:xfrm>
            <a:custGeom>
              <a:avLst/>
              <a:gdLst>
                <a:gd name="connsiteX0" fmla="*/ 681 w 54846"/>
                <a:gd name="connsiteY0" fmla="*/ 681 h 54846"/>
                <a:gd name="connsiteX1" fmla="*/ 55528 w 54846"/>
                <a:gd name="connsiteY1" fmla="*/ 681 h 54846"/>
                <a:gd name="connsiteX2" fmla="*/ 55528 w 54846"/>
                <a:gd name="connsiteY2" fmla="*/ 55528 h 54846"/>
                <a:gd name="connsiteX3" fmla="*/ 681 w 54846"/>
                <a:gd name="connsiteY3" fmla="*/ 5552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81" y="681"/>
                  </a:moveTo>
                  <a:lnTo>
                    <a:pt x="55528" y="681"/>
                  </a:lnTo>
                  <a:lnTo>
                    <a:pt x="55528" y="55528"/>
                  </a:lnTo>
                  <a:lnTo>
                    <a:pt x="681" y="5552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4" name="Volný tvar: obrazec 383">
              <a:extLst>
                <a:ext uri="{FF2B5EF4-FFF2-40B4-BE49-F238E27FC236}">
                  <a16:creationId xmlns:a16="http://schemas.microsoft.com/office/drawing/2014/main" id="{653C1918-EA96-33B2-406F-06AE55336101}"/>
                </a:ext>
              </a:extLst>
            </p:cNvPr>
            <p:cNvSpPr/>
            <p:nvPr/>
          </p:nvSpPr>
          <p:spPr>
            <a:xfrm>
              <a:off x="1971405" y="3834419"/>
              <a:ext cx="54846" cy="54846"/>
            </a:xfrm>
            <a:custGeom>
              <a:avLst/>
              <a:gdLst>
                <a:gd name="connsiteX0" fmla="*/ 705 w 54846"/>
                <a:gd name="connsiteY0" fmla="*/ 681 h 54846"/>
                <a:gd name="connsiteX1" fmla="*/ 55552 w 54846"/>
                <a:gd name="connsiteY1" fmla="*/ 681 h 54846"/>
                <a:gd name="connsiteX2" fmla="*/ 55552 w 54846"/>
                <a:gd name="connsiteY2" fmla="*/ 55528 h 54846"/>
                <a:gd name="connsiteX3" fmla="*/ 705 w 54846"/>
                <a:gd name="connsiteY3" fmla="*/ 55528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705" y="681"/>
                  </a:moveTo>
                  <a:lnTo>
                    <a:pt x="55552" y="681"/>
                  </a:lnTo>
                  <a:lnTo>
                    <a:pt x="55552" y="55528"/>
                  </a:lnTo>
                  <a:lnTo>
                    <a:pt x="705" y="55528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5" name="Volný tvar: obrazec 384">
              <a:extLst>
                <a:ext uri="{FF2B5EF4-FFF2-40B4-BE49-F238E27FC236}">
                  <a16:creationId xmlns:a16="http://schemas.microsoft.com/office/drawing/2014/main" id="{C2C7CD3E-1C46-84D3-044E-60E9E4EB4023}"/>
                </a:ext>
              </a:extLst>
            </p:cNvPr>
            <p:cNvSpPr/>
            <p:nvPr/>
          </p:nvSpPr>
          <p:spPr>
            <a:xfrm>
              <a:off x="959678" y="3887668"/>
              <a:ext cx="54846" cy="54846"/>
            </a:xfrm>
            <a:custGeom>
              <a:avLst/>
              <a:gdLst>
                <a:gd name="connsiteX0" fmla="*/ 249 w 54846"/>
                <a:gd name="connsiteY0" fmla="*/ 705 h 54846"/>
                <a:gd name="connsiteX1" fmla="*/ 55096 w 54846"/>
                <a:gd name="connsiteY1" fmla="*/ 705 h 54846"/>
                <a:gd name="connsiteX2" fmla="*/ 55096 w 54846"/>
                <a:gd name="connsiteY2" fmla="*/ 55552 h 54846"/>
                <a:gd name="connsiteX3" fmla="*/ 249 w 54846"/>
                <a:gd name="connsiteY3" fmla="*/ 5555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49" y="705"/>
                  </a:moveTo>
                  <a:lnTo>
                    <a:pt x="55096" y="705"/>
                  </a:lnTo>
                  <a:lnTo>
                    <a:pt x="55096" y="55552"/>
                  </a:lnTo>
                  <a:lnTo>
                    <a:pt x="249" y="5555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6" name="Volný tvar: obrazec 385">
              <a:extLst>
                <a:ext uri="{FF2B5EF4-FFF2-40B4-BE49-F238E27FC236}">
                  <a16:creationId xmlns:a16="http://schemas.microsoft.com/office/drawing/2014/main" id="{AB287C7A-ADEE-BE0E-FE7A-15A57230478F}"/>
                </a:ext>
              </a:extLst>
            </p:cNvPr>
            <p:cNvSpPr/>
            <p:nvPr/>
          </p:nvSpPr>
          <p:spPr>
            <a:xfrm>
              <a:off x="1012927" y="3887668"/>
              <a:ext cx="54846" cy="54846"/>
            </a:xfrm>
            <a:custGeom>
              <a:avLst/>
              <a:gdLst>
                <a:gd name="connsiteX0" fmla="*/ 273 w 54846"/>
                <a:gd name="connsiteY0" fmla="*/ 705 h 54846"/>
                <a:gd name="connsiteX1" fmla="*/ 55120 w 54846"/>
                <a:gd name="connsiteY1" fmla="*/ 705 h 54846"/>
                <a:gd name="connsiteX2" fmla="*/ 55120 w 54846"/>
                <a:gd name="connsiteY2" fmla="*/ 55552 h 54846"/>
                <a:gd name="connsiteX3" fmla="*/ 273 w 54846"/>
                <a:gd name="connsiteY3" fmla="*/ 5555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73" y="705"/>
                  </a:moveTo>
                  <a:lnTo>
                    <a:pt x="55120" y="705"/>
                  </a:lnTo>
                  <a:lnTo>
                    <a:pt x="55120" y="55552"/>
                  </a:lnTo>
                  <a:lnTo>
                    <a:pt x="273" y="5555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7" name="Volný tvar: obrazec 386">
              <a:extLst>
                <a:ext uri="{FF2B5EF4-FFF2-40B4-BE49-F238E27FC236}">
                  <a16:creationId xmlns:a16="http://schemas.microsoft.com/office/drawing/2014/main" id="{96006C63-0ADD-C3E8-91FE-940E345C067B}"/>
                </a:ext>
              </a:extLst>
            </p:cNvPr>
            <p:cNvSpPr/>
            <p:nvPr/>
          </p:nvSpPr>
          <p:spPr>
            <a:xfrm>
              <a:off x="1119424" y="3887668"/>
              <a:ext cx="54846" cy="54846"/>
            </a:xfrm>
            <a:custGeom>
              <a:avLst/>
              <a:gdLst>
                <a:gd name="connsiteX0" fmla="*/ 321 w 54846"/>
                <a:gd name="connsiteY0" fmla="*/ 705 h 54846"/>
                <a:gd name="connsiteX1" fmla="*/ 55168 w 54846"/>
                <a:gd name="connsiteY1" fmla="*/ 705 h 54846"/>
                <a:gd name="connsiteX2" fmla="*/ 55168 w 54846"/>
                <a:gd name="connsiteY2" fmla="*/ 55552 h 54846"/>
                <a:gd name="connsiteX3" fmla="*/ 321 w 54846"/>
                <a:gd name="connsiteY3" fmla="*/ 5555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21" y="705"/>
                  </a:moveTo>
                  <a:lnTo>
                    <a:pt x="55168" y="705"/>
                  </a:lnTo>
                  <a:lnTo>
                    <a:pt x="55168" y="55552"/>
                  </a:lnTo>
                  <a:lnTo>
                    <a:pt x="321" y="5555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8" name="Volný tvar: obrazec 387">
              <a:extLst>
                <a:ext uri="{FF2B5EF4-FFF2-40B4-BE49-F238E27FC236}">
                  <a16:creationId xmlns:a16="http://schemas.microsoft.com/office/drawing/2014/main" id="{DFF34EFC-EFC2-EA87-9DDE-AA8F38651571}"/>
                </a:ext>
              </a:extLst>
            </p:cNvPr>
            <p:cNvSpPr/>
            <p:nvPr/>
          </p:nvSpPr>
          <p:spPr>
            <a:xfrm>
              <a:off x="1225922" y="3887668"/>
              <a:ext cx="54846" cy="54846"/>
            </a:xfrm>
            <a:custGeom>
              <a:avLst/>
              <a:gdLst>
                <a:gd name="connsiteX0" fmla="*/ 369 w 54846"/>
                <a:gd name="connsiteY0" fmla="*/ 705 h 54846"/>
                <a:gd name="connsiteX1" fmla="*/ 55216 w 54846"/>
                <a:gd name="connsiteY1" fmla="*/ 705 h 54846"/>
                <a:gd name="connsiteX2" fmla="*/ 55216 w 54846"/>
                <a:gd name="connsiteY2" fmla="*/ 55552 h 54846"/>
                <a:gd name="connsiteX3" fmla="*/ 369 w 54846"/>
                <a:gd name="connsiteY3" fmla="*/ 5555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69" y="705"/>
                  </a:moveTo>
                  <a:lnTo>
                    <a:pt x="55216" y="705"/>
                  </a:lnTo>
                  <a:lnTo>
                    <a:pt x="55216" y="55552"/>
                  </a:lnTo>
                  <a:lnTo>
                    <a:pt x="369" y="5555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9" name="Volný tvar: obrazec 388">
              <a:extLst>
                <a:ext uri="{FF2B5EF4-FFF2-40B4-BE49-F238E27FC236}">
                  <a16:creationId xmlns:a16="http://schemas.microsoft.com/office/drawing/2014/main" id="{2A7A4200-2EDF-0607-6DA6-5C632D059632}"/>
                </a:ext>
              </a:extLst>
            </p:cNvPr>
            <p:cNvSpPr/>
            <p:nvPr/>
          </p:nvSpPr>
          <p:spPr>
            <a:xfrm>
              <a:off x="1332419" y="3887668"/>
              <a:ext cx="54846" cy="54846"/>
            </a:xfrm>
            <a:custGeom>
              <a:avLst/>
              <a:gdLst>
                <a:gd name="connsiteX0" fmla="*/ 417 w 54846"/>
                <a:gd name="connsiteY0" fmla="*/ 705 h 54846"/>
                <a:gd name="connsiteX1" fmla="*/ 55264 w 54846"/>
                <a:gd name="connsiteY1" fmla="*/ 705 h 54846"/>
                <a:gd name="connsiteX2" fmla="*/ 55264 w 54846"/>
                <a:gd name="connsiteY2" fmla="*/ 55552 h 54846"/>
                <a:gd name="connsiteX3" fmla="*/ 417 w 54846"/>
                <a:gd name="connsiteY3" fmla="*/ 5555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17" y="705"/>
                  </a:moveTo>
                  <a:lnTo>
                    <a:pt x="55264" y="705"/>
                  </a:lnTo>
                  <a:lnTo>
                    <a:pt x="55264" y="55552"/>
                  </a:lnTo>
                  <a:lnTo>
                    <a:pt x="417" y="5555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0" name="Volný tvar: obrazec 389">
              <a:extLst>
                <a:ext uri="{FF2B5EF4-FFF2-40B4-BE49-F238E27FC236}">
                  <a16:creationId xmlns:a16="http://schemas.microsoft.com/office/drawing/2014/main" id="{88BB0BAE-9977-9B5A-A590-5CFA2059A76A}"/>
                </a:ext>
              </a:extLst>
            </p:cNvPr>
            <p:cNvSpPr/>
            <p:nvPr/>
          </p:nvSpPr>
          <p:spPr>
            <a:xfrm>
              <a:off x="1598664" y="3887668"/>
              <a:ext cx="54846" cy="54846"/>
            </a:xfrm>
            <a:custGeom>
              <a:avLst/>
              <a:gdLst>
                <a:gd name="connsiteX0" fmla="*/ 537 w 54846"/>
                <a:gd name="connsiteY0" fmla="*/ 705 h 54846"/>
                <a:gd name="connsiteX1" fmla="*/ 55384 w 54846"/>
                <a:gd name="connsiteY1" fmla="*/ 705 h 54846"/>
                <a:gd name="connsiteX2" fmla="*/ 55384 w 54846"/>
                <a:gd name="connsiteY2" fmla="*/ 55552 h 54846"/>
                <a:gd name="connsiteX3" fmla="*/ 537 w 54846"/>
                <a:gd name="connsiteY3" fmla="*/ 5555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37" y="705"/>
                  </a:moveTo>
                  <a:lnTo>
                    <a:pt x="55384" y="705"/>
                  </a:lnTo>
                  <a:lnTo>
                    <a:pt x="55384" y="55552"/>
                  </a:lnTo>
                  <a:lnTo>
                    <a:pt x="537" y="5555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1" name="Volný tvar: obrazec 390">
              <a:extLst>
                <a:ext uri="{FF2B5EF4-FFF2-40B4-BE49-F238E27FC236}">
                  <a16:creationId xmlns:a16="http://schemas.microsoft.com/office/drawing/2014/main" id="{3CFC86B5-1C9F-6074-8920-B873E86B6ED4}"/>
                </a:ext>
              </a:extLst>
            </p:cNvPr>
            <p:cNvSpPr/>
            <p:nvPr/>
          </p:nvSpPr>
          <p:spPr>
            <a:xfrm>
              <a:off x="1705161" y="3887668"/>
              <a:ext cx="54846" cy="54846"/>
            </a:xfrm>
            <a:custGeom>
              <a:avLst/>
              <a:gdLst>
                <a:gd name="connsiteX0" fmla="*/ 585 w 54846"/>
                <a:gd name="connsiteY0" fmla="*/ 705 h 54846"/>
                <a:gd name="connsiteX1" fmla="*/ 55432 w 54846"/>
                <a:gd name="connsiteY1" fmla="*/ 705 h 54846"/>
                <a:gd name="connsiteX2" fmla="*/ 55432 w 54846"/>
                <a:gd name="connsiteY2" fmla="*/ 55552 h 54846"/>
                <a:gd name="connsiteX3" fmla="*/ 585 w 54846"/>
                <a:gd name="connsiteY3" fmla="*/ 5555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85" y="705"/>
                  </a:moveTo>
                  <a:lnTo>
                    <a:pt x="55432" y="705"/>
                  </a:lnTo>
                  <a:lnTo>
                    <a:pt x="55432" y="55552"/>
                  </a:lnTo>
                  <a:lnTo>
                    <a:pt x="585" y="5555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2" name="Volný tvar: obrazec 391">
              <a:extLst>
                <a:ext uri="{FF2B5EF4-FFF2-40B4-BE49-F238E27FC236}">
                  <a16:creationId xmlns:a16="http://schemas.microsoft.com/office/drawing/2014/main" id="{0AD784B3-2F4E-511C-E766-4E78528D9D57}"/>
                </a:ext>
              </a:extLst>
            </p:cNvPr>
            <p:cNvSpPr/>
            <p:nvPr/>
          </p:nvSpPr>
          <p:spPr>
            <a:xfrm>
              <a:off x="1811659" y="3887668"/>
              <a:ext cx="54846" cy="54846"/>
            </a:xfrm>
            <a:custGeom>
              <a:avLst/>
              <a:gdLst>
                <a:gd name="connsiteX0" fmla="*/ 633 w 54846"/>
                <a:gd name="connsiteY0" fmla="*/ 705 h 54846"/>
                <a:gd name="connsiteX1" fmla="*/ 55480 w 54846"/>
                <a:gd name="connsiteY1" fmla="*/ 705 h 54846"/>
                <a:gd name="connsiteX2" fmla="*/ 55480 w 54846"/>
                <a:gd name="connsiteY2" fmla="*/ 55552 h 54846"/>
                <a:gd name="connsiteX3" fmla="*/ 633 w 54846"/>
                <a:gd name="connsiteY3" fmla="*/ 5555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33" y="705"/>
                  </a:moveTo>
                  <a:lnTo>
                    <a:pt x="55480" y="705"/>
                  </a:lnTo>
                  <a:lnTo>
                    <a:pt x="55480" y="55552"/>
                  </a:lnTo>
                  <a:lnTo>
                    <a:pt x="633" y="5555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3" name="Volný tvar: obrazec 392">
              <a:extLst>
                <a:ext uri="{FF2B5EF4-FFF2-40B4-BE49-F238E27FC236}">
                  <a16:creationId xmlns:a16="http://schemas.microsoft.com/office/drawing/2014/main" id="{B9C2BCED-3B30-D44D-BB45-D1F4CD39C765}"/>
                </a:ext>
              </a:extLst>
            </p:cNvPr>
            <p:cNvSpPr/>
            <p:nvPr/>
          </p:nvSpPr>
          <p:spPr>
            <a:xfrm>
              <a:off x="1864908" y="3887668"/>
              <a:ext cx="54846" cy="54846"/>
            </a:xfrm>
            <a:custGeom>
              <a:avLst/>
              <a:gdLst>
                <a:gd name="connsiteX0" fmla="*/ 657 w 54846"/>
                <a:gd name="connsiteY0" fmla="*/ 705 h 54846"/>
                <a:gd name="connsiteX1" fmla="*/ 55504 w 54846"/>
                <a:gd name="connsiteY1" fmla="*/ 705 h 54846"/>
                <a:gd name="connsiteX2" fmla="*/ 55504 w 54846"/>
                <a:gd name="connsiteY2" fmla="*/ 55552 h 54846"/>
                <a:gd name="connsiteX3" fmla="*/ 657 w 54846"/>
                <a:gd name="connsiteY3" fmla="*/ 5555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57" y="705"/>
                  </a:moveTo>
                  <a:lnTo>
                    <a:pt x="55504" y="705"/>
                  </a:lnTo>
                  <a:lnTo>
                    <a:pt x="55504" y="55552"/>
                  </a:lnTo>
                  <a:lnTo>
                    <a:pt x="657" y="5555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4" name="Volný tvar: obrazec 393">
              <a:extLst>
                <a:ext uri="{FF2B5EF4-FFF2-40B4-BE49-F238E27FC236}">
                  <a16:creationId xmlns:a16="http://schemas.microsoft.com/office/drawing/2014/main" id="{0CF21BC0-F6A6-04E4-0E68-499581D69945}"/>
                </a:ext>
              </a:extLst>
            </p:cNvPr>
            <p:cNvSpPr/>
            <p:nvPr/>
          </p:nvSpPr>
          <p:spPr>
            <a:xfrm>
              <a:off x="1971405" y="3887668"/>
              <a:ext cx="54846" cy="54846"/>
            </a:xfrm>
            <a:custGeom>
              <a:avLst/>
              <a:gdLst>
                <a:gd name="connsiteX0" fmla="*/ 705 w 54846"/>
                <a:gd name="connsiteY0" fmla="*/ 705 h 54846"/>
                <a:gd name="connsiteX1" fmla="*/ 55552 w 54846"/>
                <a:gd name="connsiteY1" fmla="*/ 705 h 54846"/>
                <a:gd name="connsiteX2" fmla="*/ 55552 w 54846"/>
                <a:gd name="connsiteY2" fmla="*/ 55552 h 54846"/>
                <a:gd name="connsiteX3" fmla="*/ 705 w 54846"/>
                <a:gd name="connsiteY3" fmla="*/ 55552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705" y="705"/>
                  </a:moveTo>
                  <a:lnTo>
                    <a:pt x="55552" y="705"/>
                  </a:lnTo>
                  <a:lnTo>
                    <a:pt x="55552" y="55552"/>
                  </a:lnTo>
                  <a:lnTo>
                    <a:pt x="705" y="55552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5" name="Volný tvar: obrazec 394">
              <a:extLst>
                <a:ext uri="{FF2B5EF4-FFF2-40B4-BE49-F238E27FC236}">
                  <a16:creationId xmlns:a16="http://schemas.microsoft.com/office/drawing/2014/main" id="{B147F8DB-5197-8FF6-6B6B-706A52BD1697}"/>
                </a:ext>
              </a:extLst>
            </p:cNvPr>
            <p:cNvSpPr/>
            <p:nvPr/>
          </p:nvSpPr>
          <p:spPr>
            <a:xfrm>
              <a:off x="1012927" y="3940917"/>
              <a:ext cx="54846" cy="54846"/>
            </a:xfrm>
            <a:custGeom>
              <a:avLst/>
              <a:gdLst>
                <a:gd name="connsiteX0" fmla="*/ 273 w 54846"/>
                <a:gd name="connsiteY0" fmla="*/ 729 h 54846"/>
                <a:gd name="connsiteX1" fmla="*/ 55120 w 54846"/>
                <a:gd name="connsiteY1" fmla="*/ 729 h 54846"/>
                <a:gd name="connsiteX2" fmla="*/ 55120 w 54846"/>
                <a:gd name="connsiteY2" fmla="*/ 55576 h 54846"/>
                <a:gd name="connsiteX3" fmla="*/ 273 w 54846"/>
                <a:gd name="connsiteY3" fmla="*/ 5557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273" y="729"/>
                  </a:moveTo>
                  <a:lnTo>
                    <a:pt x="55120" y="729"/>
                  </a:lnTo>
                  <a:lnTo>
                    <a:pt x="55120" y="55576"/>
                  </a:lnTo>
                  <a:lnTo>
                    <a:pt x="273" y="5557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6" name="Volný tvar: obrazec 395">
              <a:extLst>
                <a:ext uri="{FF2B5EF4-FFF2-40B4-BE49-F238E27FC236}">
                  <a16:creationId xmlns:a16="http://schemas.microsoft.com/office/drawing/2014/main" id="{CDD577D9-7D85-1672-EA3D-D56B46CF5526}"/>
                </a:ext>
              </a:extLst>
            </p:cNvPr>
            <p:cNvSpPr/>
            <p:nvPr/>
          </p:nvSpPr>
          <p:spPr>
            <a:xfrm>
              <a:off x="1119424" y="3940917"/>
              <a:ext cx="54846" cy="54846"/>
            </a:xfrm>
            <a:custGeom>
              <a:avLst/>
              <a:gdLst>
                <a:gd name="connsiteX0" fmla="*/ 321 w 54846"/>
                <a:gd name="connsiteY0" fmla="*/ 729 h 54846"/>
                <a:gd name="connsiteX1" fmla="*/ 55168 w 54846"/>
                <a:gd name="connsiteY1" fmla="*/ 729 h 54846"/>
                <a:gd name="connsiteX2" fmla="*/ 55168 w 54846"/>
                <a:gd name="connsiteY2" fmla="*/ 55576 h 54846"/>
                <a:gd name="connsiteX3" fmla="*/ 321 w 54846"/>
                <a:gd name="connsiteY3" fmla="*/ 5557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321" y="729"/>
                  </a:moveTo>
                  <a:lnTo>
                    <a:pt x="55168" y="729"/>
                  </a:lnTo>
                  <a:lnTo>
                    <a:pt x="55168" y="55576"/>
                  </a:lnTo>
                  <a:lnTo>
                    <a:pt x="321" y="5557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7" name="Volný tvar: obrazec 396">
              <a:extLst>
                <a:ext uri="{FF2B5EF4-FFF2-40B4-BE49-F238E27FC236}">
                  <a16:creationId xmlns:a16="http://schemas.microsoft.com/office/drawing/2014/main" id="{1DDED2B4-260D-50F5-96CB-F32F639E89DC}"/>
                </a:ext>
              </a:extLst>
            </p:cNvPr>
            <p:cNvSpPr/>
            <p:nvPr/>
          </p:nvSpPr>
          <p:spPr>
            <a:xfrm>
              <a:off x="1332419" y="3940917"/>
              <a:ext cx="54846" cy="54846"/>
            </a:xfrm>
            <a:custGeom>
              <a:avLst/>
              <a:gdLst>
                <a:gd name="connsiteX0" fmla="*/ 417 w 54846"/>
                <a:gd name="connsiteY0" fmla="*/ 729 h 54846"/>
                <a:gd name="connsiteX1" fmla="*/ 55264 w 54846"/>
                <a:gd name="connsiteY1" fmla="*/ 729 h 54846"/>
                <a:gd name="connsiteX2" fmla="*/ 55264 w 54846"/>
                <a:gd name="connsiteY2" fmla="*/ 55576 h 54846"/>
                <a:gd name="connsiteX3" fmla="*/ 417 w 54846"/>
                <a:gd name="connsiteY3" fmla="*/ 5557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17" y="729"/>
                  </a:moveTo>
                  <a:lnTo>
                    <a:pt x="55264" y="729"/>
                  </a:lnTo>
                  <a:lnTo>
                    <a:pt x="55264" y="55576"/>
                  </a:lnTo>
                  <a:lnTo>
                    <a:pt x="417" y="5557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8" name="Volný tvar: obrazec 397">
              <a:extLst>
                <a:ext uri="{FF2B5EF4-FFF2-40B4-BE49-F238E27FC236}">
                  <a16:creationId xmlns:a16="http://schemas.microsoft.com/office/drawing/2014/main" id="{4853DF23-4F2F-543C-D79C-9E58C29D0F18}"/>
                </a:ext>
              </a:extLst>
            </p:cNvPr>
            <p:cNvSpPr/>
            <p:nvPr/>
          </p:nvSpPr>
          <p:spPr>
            <a:xfrm>
              <a:off x="1385668" y="3940917"/>
              <a:ext cx="54846" cy="54846"/>
            </a:xfrm>
            <a:custGeom>
              <a:avLst/>
              <a:gdLst>
                <a:gd name="connsiteX0" fmla="*/ 441 w 54846"/>
                <a:gd name="connsiteY0" fmla="*/ 729 h 54846"/>
                <a:gd name="connsiteX1" fmla="*/ 55288 w 54846"/>
                <a:gd name="connsiteY1" fmla="*/ 729 h 54846"/>
                <a:gd name="connsiteX2" fmla="*/ 55288 w 54846"/>
                <a:gd name="connsiteY2" fmla="*/ 55576 h 54846"/>
                <a:gd name="connsiteX3" fmla="*/ 441 w 54846"/>
                <a:gd name="connsiteY3" fmla="*/ 5557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41" y="729"/>
                  </a:moveTo>
                  <a:lnTo>
                    <a:pt x="55288" y="729"/>
                  </a:lnTo>
                  <a:lnTo>
                    <a:pt x="55288" y="55576"/>
                  </a:lnTo>
                  <a:lnTo>
                    <a:pt x="441" y="5557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9" name="Volný tvar: obrazec 398">
              <a:extLst>
                <a:ext uri="{FF2B5EF4-FFF2-40B4-BE49-F238E27FC236}">
                  <a16:creationId xmlns:a16="http://schemas.microsoft.com/office/drawing/2014/main" id="{46A748A7-6BF0-9526-3673-43E5E28208D8}"/>
                </a:ext>
              </a:extLst>
            </p:cNvPr>
            <p:cNvSpPr/>
            <p:nvPr/>
          </p:nvSpPr>
          <p:spPr>
            <a:xfrm>
              <a:off x="1438917" y="3940917"/>
              <a:ext cx="54846" cy="54846"/>
            </a:xfrm>
            <a:custGeom>
              <a:avLst/>
              <a:gdLst>
                <a:gd name="connsiteX0" fmla="*/ 465 w 54846"/>
                <a:gd name="connsiteY0" fmla="*/ 729 h 54846"/>
                <a:gd name="connsiteX1" fmla="*/ 55312 w 54846"/>
                <a:gd name="connsiteY1" fmla="*/ 729 h 54846"/>
                <a:gd name="connsiteX2" fmla="*/ 55312 w 54846"/>
                <a:gd name="connsiteY2" fmla="*/ 55576 h 54846"/>
                <a:gd name="connsiteX3" fmla="*/ 465 w 54846"/>
                <a:gd name="connsiteY3" fmla="*/ 5557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465" y="729"/>
                  </a:moveTo>
                  <a:lnTo>
                    <a:pt x="55312" y="729"/>
                  </a:lnTo>
                  <a:lnTo>
                    <a:pt x="55312" y="55576"/>
                  </a:lnTo>
                  <a:lnTo>
                    <a:pt x="465" y="5557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0" name="Volný tvar: obrazec 399">
              <a:extLst>
                <a:ext uri="{FF2B5EF4-FFF2-40B4-BE49-F238E27FC236}">
                  <a16:creationId xmlns:a16="http://schemas.microsoft.com/office/drawing/2014/main" id="{77F0671E-1BD4-3528-3E23-D2DB48268A1C}"/>
                </a:ext>
              </a:extLst>
            </p:cNvPr>
            <p:cNvSpPr/>
            <p:nvPr/>
          </p:nvSpPr>
          <p:spPr>
            <a:xfrm>
              <a:off x="1545415" y="3940917"/>
              <a:ext cx="54846" cy="54846"/>
            </a:xfrm>
            <a:custGeom>
              <a:avLst/>
              <a:gdLst>
                <a:gd name="connsiteX0" fmla="*/ 513 w 54846"/>
                <a:gd name="connsiteY0" fmla="*/ 729 h 54846"/>
                <a:gd name="connsiteX1" fmla="*/ 55360 w 54846"/>
                <a:gd name="connsiteY1" fmla="*/ 729 h 54846"/>
                <a:gd name="connsiteX2" fmla="*/ 55360 w 54846"/>
                <a:gd name="connsiteY2" fmla="*/ 55576 h 54846"/>
                <a:gd name="connsiteX3" fmla="*/ 513 w 54846"/>
                <a:gd name="connsiteY3" fmla="*/ 5557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13" y="729"/>
                  </a:moveTo>
                  <a:lnTo>
                    <a:pt x="55360" y="729"/>
                  </a:lnTo>
                  <a:lnTo>
                    <a:pt x="55360" y="55576"/>
                  </a:lnTo>
                  <a:lnTo>
                    <a:pt x="513" y="5557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1" name="Volný tvar: obrazec 400">
              <a:extLst>
                <a:ext uri="{FF2B5EF4-FFF2-40B4-BE49-F238E27FC236}">
                  <a16:creationId xmlns:a16="http://schemas.microsoft.com/office/drawing/2014/main" id="{E31C3CBF-A09A-5F17-AD4A-7CAA0AA37AA5}"/>
                </a:ext>
              </a:extLst>
            </p:cNvPr>
            <p:cNvSpPr/>
            <p:nvPr/>
          </p:nvSpPr>
          <p:spPr>
            <a:xfrm>
              <a:off x="1651912" y="3940917"/>
              <a:ext cx="54846" cy="54846"/>
            </a:xfrm>
            <a:custGeom>
              <a:avLst/>
              <a:gdLst>
                <a:gd name="connsiteX0" fmla="*/ 561 w 54846"/>
                <a:gd name="connsiteY0" fmla="*/ 729 h 54846"/>
                <a:gd name="connsiteX1" fmla="*/ 55408 w 54846"/>
                <a:gd name="connsiteY1" fmla="*/ 729 h 54846"/>
                <a:gd name="connsiteX2" fmla="*/ 55408 w 54846"/>
                <a:gd name="connsiteY2" fmla="*/ 55576 h 54846"/>
                <a:gd name="connsiteX3" fmla="*/ 561 w 54846"/>
                <a:gd name="connsiteY3" fmla="*/ 5557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61" y="729"/>
                  </a:moveTo>
                  <a:lnTo>
                    <a:pt x="55408" y="729"/>
                  </a:lnTo>
                  <a:lnTo>
                    <a:pt x="55408" y="55576"/>
                  </a:lnTo>
                  <a:lnTo>
                    <a:pt x="561" y="5557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2" name="Volný tvar: obrazec 401">
              <a:extLst>
                <a:ext uri="{FF2B5EF4-FFF2-40B4-BE49-F238E27FC236}">
                  <a16:creationId xmlns:a16="http://schemas.microsoft.com/office/drawing/2014/main" id="{18F84610-1428-B2B5-380C-BF570C56AD92}"/>
                </a:ext>
              </a:extLst>
            </p:cNvPr>
            <p:cNvSpPr/>
            <p:nvPr/>
          </p:nvSpPr>
          <p:spPr>
            <a:xfrm>
              <a:off x="1705161" y="3940917"/>
              <a:ext cx="54846" cy="54846"/>
            </a:xfrm>
            <a:custGeom>
              <a:avLst/>
              <a:gdLst>
                <a:gd name="connsiteX0" fmla="*/ 585 w 54846"/>
                <a:gd name="connsiteY0" fmla="*/ 729 h 54846"/>
                <a:gd name="connsiteX1" fmla="*/ 55432 w 54846"/>
                <a:gd name="connsiteY1" fmla="*/ 729 h 54846"/>
                <a:gd name="connsiteX2" fmla="*/ 55432 w 54846"/>
                <a:gd name="connsiteY2" fmla="*/ 55576 h 54846"/>
                <a:gd name="connsiteX3" fmla="*/ 585 w 54846"/>
                <a:gd name="connsiteY3" fmla="*/ 5557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585" y="729"/>
                  </a:moveTo>
                  <a:lnTo>
                    <a:pt x="55432" y="729"/>
                  </a:lnTo>
                  <a:lnTo>
                    <a:pt x="55432" y="55576"/>
                  </a:lnTo>
                  <a:lnTo>
                    <a:pt x="585" y="5557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3" name="Volný tvar: obrazec 402">
              <a:extLst>
                <a:ext uri="{FF2B5EF4-FFF2-40B4-BE49-F238E27FC236}">
                  <a16:creationId xmlns:a16="http://schemas.microsoft.com/office/drawing/2014/main" id="{A8676702-4221-5453-E139-4B2EF0A16F4A}"/>
                </a:ext>
              </a:extLst>
            </p:cNvPr>
            <p:cNvSpPr/>
            <p:nvPr/>
          </p:nvSpPr>
          <p:spPr>
            <a:xfrm>
              <a:off x="1811659" y="3940917"/>
              <a:ext cx="54846" cy="54846"/>
            </a:xfrm>
            <a:custGeom>
              <a:avLst/>
              <a:gdLst>
                <a:gd name="connsiteX0" fmla="*/ 633 w 54846"/>
                <a:gd name="connsiteY0" fmla="*/ 729 h 54846"/>
                <a:gd name="connsiteX1" fmla="*/ 55480 w 54846"/>
                <a:gd name="connsiteY1" fmla="*/ 729 h 54846"/>
                <a:gd name="connsiteX2" fmla="*/ 55480 w 54846"/>
                <a:gd name="connsiteY2" fmla="*/ 55576 h 54846"/>
                <a:gd name="connsiteX3" fmla="*/ 633 w 54846"/>
                <a:gd name="connsiteY3" fmla="*/ 5557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33" y="729"/>
                  </a:moveTo>
                  <a:lnTo>
                    <a:pt x="55480" y="729"/>
                  </a:lnTo>
                  <a:lnTo>
                    <a:pt x="55480" y="55576"/>
                  </a:lnTo>
                  <a:lnTo>
                    <a:pt x="633" y="5557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4" name="Volný tvar: obrazec 403">
              <a:extLst>
                <a:ext uri="{FF2B5EF4-FFF2-40B4-BE49-F238E27FC236}">
                  <a16:creationId xmlns:a16="http://schemas.microsoft.com/office/drawing/2014/main" id="{E8D9CF44-74A1-43A7-A66B-66B49BDEEAF9}"/>
                </a:ext>
              </a:extLst>
            </p:cNvPr>
            <p:cNvSpPr/>
            <p:nvPr/>
          </p:nvSpPr>
          <p:spPr>
            <a:xfrm>
              <a:off x="1918156" y="3940917"/>
              <a:ext cx="54846" cy="54846"/>
            </a:xfrm>
            <a:custGeom>
              <a:avLst/>
              <a:gdLst>
                <a:gd name="connsiteX0" fmla="*/ 681 w 54846"/>
                <a:gd name="connsiteY0" fmla="*/ 729 h 54846"/>
                <a:gd name="connsiteX1" fmla="*/ 55528 w 54846"/>
                <a:gd name="connsiteY1" fmla="*/ 729 h 54846"/>
                <a:gd name="connsiteX2" fmla="*/ 55528 w 54846"/>
                <a:gd name="connsiteY2" fmla="*/ 55576 h 54846"/>
                <a:gd name="connsiteX3" fmla="*/ 681 w 54846"/>
                <a:gd name="connsiteY3" fmla="*/ 55576 h 5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46" h="54846">
                  <a:moveTo>
                    <a:pt x="681" y="729"/>
                  </a:moveTo>
                  <a:lnTo>
                    <a:pt x="55528" y="729"/>
                  </a:lnTo>
                  <a:lnTo>
                    <a:pt x="55528" y="55576"/>
                  </a:lnTo>
                  <a:lnTo>
                    <a:pt x="681" y="55576"/>
                  </a:lnTo>
                  <a:close/>
                </a:path>
              </a:pathLst>
            </a:custGeom>
            <a:solidFill>
              <a:srgbClr val="000000"/>
            </a:solidFill>
            <a:ln w="91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5" name="Volný tvar: obrazec 404">
              <a:extLst>
                <a:ext uri="{FF2B5EF4-FFF2-40B4-BE49-F238E27FC236}">
                  <a16:creationId xmlns:a16="http://schemas.microsoft.com/office/drawing/2014/main" id="{FF5EDA6A-7ED3-80A1-3B67-F3E6C144373C}"/>
                </a:ext>
              </a:extLst>
            </p:cNvPr>
            <p:cNvSpPr/>
            <p:nvPr/>
          </p:nvSpPr>
          <p:spPr>
            <a:xfrm>
              <a:off x="533687" y="2449950"/>
              <a:ext cx="372741" cy="372741"/>
            </a:xfrm>
            <a:custGeom>
              <a:avLst/>
              <a:gdLst>
                <a:gd name="connsiteX0" fmla="*/ 125 w 372741"/>
                <a:gd name="connsiteY0" fmla="*/ 125 h 372741"/>
                <a:gd name="connsiteX1" fmla="*/ 125 w 372741"/>
                <a:gd name="connsiteY1" fmla="*/ 372867 h 372741"/>
                <a:gd name="connsiteX2" fmla="*/ 372867 w 372741"/>
                <a:gd name="connsiteY2" fmla="*/ 372867 h 372741"/>
                <a:gd name="connsiteX3" fmla="*/ 372867 w 372741"/>
                <a:gd name="connsiteY3" fmla="*/ 125 h 372741"/>
                <a:gd name="connsiteX4" fmla="*/ 125 w 372741"/>
                <a:gd name="connsiteY4" fmla="*/ 125 h 372741"/>
                <a:gd name="connsiteX5" fmla="*/ 319618 w 372741"/>
                <a:gd name="connsiteY5" fmla="*/ 319618 h 372741"/>
                <a:gd name="connsiteX6" fmla="*/ 53374 w 372741"/>
                <a:gd name="connsiteY6" fmla="*/ 319618 h 372741"/>
                <a:gd name="connsiteX7" fmla="*/ 53374 w 372741"/>
                <a:gd name="connsiteY7" fmla="*/ 53374 h 372741"/>
                <a:gd name="connsiteX8" fmla="*/ 319618 w 372741"/>
                <a:gd name="connsiteY8" fmla="*/ 53374 h 372741"/>
                <a:gd name="connsiteX9" fmla="*/ 319618 w 372741"/>
                <a:gd name="connsiteY9" fmla="*/ 319618 h 372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2741" h="372741">
                  <a:moveTo>
                    <a:pt x="125" y="125"/>
                  </a:moveTo>
                  <a:lnTo>
                    <a:pt x="125" y="372867"/>
                  </a:lnTo>
                  <a:lnTo>
                    <a:pt x="372867" y="372867"/>
                  </a:lnTo>
                  <a:lnTo>
                    <a:pt x="372867" y="125"/>
                  </a:lnTo>
                  <a:lnTo>
                    <a:pt x="125" y="125"/>
                  </a:lnTo>
                  <a:close/>
                  <a:moveTo>
                    <a:pt x="319618" y="319618"/>
                  </a:moveTo>
                  <a:lnTo>
                    <a:pt x="53374" y="319618"/>
                  </a:lnTo>
                  <a:lnTo>
                    <a:pt x="53374" y="53374"/>
                  </a:lnTo>
                  <a:lnTo>
                    <a:pt x="319618" y="53374"/>
                  </a:lnTo>
                  <a:lnTo>
                    <a:pt x="319618" y="319618"/>
                  </a:lnTo>
                  <a:close/>
                </a:path>
              </a:pathLst>
            </a:custGeom>
            <a:solidFill>
              <a:srgbClr val="000000"/>
            </a:solidFill>
            <a:ln w="26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6" name="Volný tvar: obrazec 405">
              <a:extLst>
                <a:ext uri="{FF2B5EF4-FFF2-40B4-BE49-F238E27FC236}">
                  <a16:creationId xmlns:a16="http://schemas.microsoft.com/office/drawing/2014/main" id="{CF19FFB9-A04B-6B8F-6C15-764901EB5ED5}"/>
                </a:ext>
              </a:extLst>
            </p:cNvPr>
            <p:cNvSpPr/>
            <p:nvPr/>
          </p:nvSpPr>
          <p:spPr>
            <a:xfrm>
              <a:off x="1705161" y="2449950"/>
              <a:ext cx="372741" cy="372741"/>
            </a:xfrm>
            <a:custGeom>
              <a:avLst/>
              <a:gdLst>
                <a:gd name="connsiteX0" fmla="*/ 653 w 372741"/>
                <a:gd name="connsiteY0" fmla="*/ 125 h 372741"/>
                <a:gd name="connsiteX1" fmla="*/ 653 w 372741"/>
                <a:gd name="connsiteY1" fmla="*/ 372867 h 372741"/>
                <a:gd name="connsiteX2" fmla="*/ 373395 w 372741"/>
                <a:gd name="connsiteY2" fmla="*/ 372867 h 372741"/>
                <a:gd name="connsiteX3" fmla="*/ 373395 w 372741"/>
                <a:gd name="connsiteY3" fmla="*/ 125 h 372741"/>
                <a:gd name="connsiteX4" fmla="*/ 653 w 372741"/>
                <a:gd name="connsiteY4" fmla="*/ 125 h 372741"/>
                <a:gd name="connsiteX5" fmla="*/ 320146 w 372741"/>
                <a:gd name="connsiteY5" fmla="*/ 319618 h 372741"/>
                <a:gd name="connsiteX6" fmla="*/ 53902 w 372741"/>
                <a:gd name="connsiteY6" fmla="*/ 319618 h 372741"/>
                <a:gd name="connsiteX7" fmla="*/ 53902 w 372741"/>
                <a:gd name="connsiteY7" fmla="*/ 53374 h 372741"/>
                <a:gd name="connsiteX8" fmla="*/ 320146 w 372741"/>
                <a:gd name="connsiteY8" fmla="*/ 53374 h 372741"/>
                <a:gd name="connsiteX9" fmla="*/ 320146 w 372741"/>
                <a:gd name="connsiteY9" fmla="*/ 319618 h 372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2741" h="372741">
                  <a:moveTo>
                    <a:pt x="653" y="125"/>
                  </a:moveTo>
                  <a:lnTo>
                    <a:pt x="653" y="372867"/>
                  </a:lnTo>
                  <a:lnTo>
                    <a:pt x="373395" y="372867"/>
                  </a:lnTo>
                  <a:lnTo>
                    <a:pt x="373395" y="125"/>
                  </a:lnTo>
                  <a:lnTo>
                    <a:pt x="653" y="125"/>
                  </a:lnTo>
                  <a:close/>
                  <a:moveTo>
                    <a:pt x="320146" y="319618"/>
                  </a:moveTo>
                  <a:lnTo>
                    <a:pt x="53902" y="319618"/>
                  </a:lnTo>
                  <a:lnTo>
                    <a:pt x="53902" y="53374"/>
                  </a:lnTo>
                  <a:lnTo>
                    <a:pt x="320146" y="53374"/>
                  </a:lnTo>
                  <a:lnTo>
                    <a:pt x="320146" y="319618"/>
                  </a:lnTo>
                  <a:close/>
                </a:path>
              </a:pathLst>
            </a:custGeom>
            <a:solidFill>
              <a:srgbClr val="000000"/>
            </a:solidFill>
            <a:ln w="26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7" name="Volný tvar: obrazec 406">
              <a:extLst>
                <a:ext uri="{FF2B5EF4-FFF2-40B4-BE49-F238E27FC236}">
                  <a16:creationId xmlns:a16="http://schemas.microsoft.com/office/drawing/2014/main" id="{BF31A0AB-7B78-1127-3EDA-CBE456232535}"/>
                </a:ext>
              </a:extLst>
            </p:cNvPr>
            <p:cNvSpPr/>
            <p:nvPr/>
          </p:nvSpPr>
          <p:spPr>
            <a:xfrm>
              <a:off x="533687" y="3621424"/>
              <a:ext cx="372741" cy="372741"/>
            </a:xfrm>
            <a:custGeom>
              <a:avLst/>
              <a:gdLst>
                <a:gd name="connsiteX0" fmla="*/ 125 w 372741"/>
                <a:gd name="connsiteY0" fmla="*/ 653 h 372741"/>
                <a:gd name="connsiteX1" fmla="*/ 125 w 372741"/>
                <a:gd name="connsiteY1" fmla="*/ 373395 h 372741"/>
                <a:gd name="connsiteX2" fmla="*/ 372867 w 372741"/>
                <a:gd name="connsiteY2" fmla="*/ 373395 h 372741"/>
                <a:gd name="connsiteX3" fmla="*/ 372867 w 372741"/>
                <a:gd name="connsiteY3" fmla="*/ 653 h 372741"/>
                <a:gd name="connsiteX4" fmla="*/ 125 w 372741"/>
                <a:gd name="connsiteY4" fmla="*/ 653 h 372741"/>
                <a:gd name="connsiteX5" fmla="*/ 319618 w 372741"/>
                <a:gd name="connsiteY5" fmla="*/ 320146 h 372741"/>
                <a:gd name="connsiteX6" fmla="*/ 53374 w 372741"/>
                <a:gd name="connsiteY6" fmla="*/ 320146 h 372741"/>
                <a:gd name="connsiteX7" fmla="*/ 53374 w 372741"/>
                <a:gd name="connsiteY7" fmla="*/ 53902 h 372741"/>
                <a:gd name="connsiteX8" fmla="*/ 319618 w 372741"/>
                <a:gd name="connsiteY8" fmla="*/ 53902 h 372741"/>
                <a:gd name="connsiteX9" fmla="*/ 319618 w 372741"/>
                <a:gd name="connsiteY9" fmla="*/ 320146 h 372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2741" h="372741">
                  <a:moveTo>
                    <a:pt x="125" y="653"/>
                  </a:moveTo>
                  <a:lnTo>
                    <a:pt x="125" y="373395"/>
                  </a:lnTo>
                  <a:lnTo>
                    <a:pt x="372867" y="373395"/>
                  </a:lnTo>
                  <a:lnTo>
                    <a:pt x="372867" y="653"/>
                  </a:lnTo>
                  <a:lnTo>
                    <a:pt x="125" y="653"/>
                  </a:lnTo>
                  <a:close/>
                  <a:moveTo>
                    <a:pt x="319618" y="320146"/>
                  </a:moveTo>
                  <a:lnTo>
                    <a:pt x="53374" y="320146"/>
                  </a:lnTo>
                  <a:lnTo>
                    <a:pt x="53374" y="53902"/>
                  </a:lnTo>
                  <a:lnTo>
                    <a:pt x="319618" y="53902"/>
                  </a:lnTo>
                  <a:lnTo>
                    <a:pt x="319618" y="320146"/>
                  </a:lnTo>
                  <a:close/>
                </a:path>
              </a:pathLst>
            </a:custGeom>
            <a:solidFill>
              <a:srgbClr val="000000"/>
            </a:solidFill>
            <a:ln w="26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8" name="Volný tvar: obrazec 407">
              <a:extLst>
                <a:ext uri="{FF2B5EF4-FFF2-40B4-BE49-F238E27FC236}">
                  <a16:creationId xmlns:a16="http://schemas.microsoft.com/office/drawing/2014/main" id="{7AF9C7B4-C2F3-83F4-CB3F-8F9D340B9AF6}"/>
                </a:ext>
              </a:extLst>
            </p:cNvPr>
            <p:cNvSpPr/>
            <p:nvPr/>
          </p:nvSpPr>
          <p:spPr>
            <a:xfrm>
              <a:off x="640185" y="2556448"/>
              <a:ext cx="159746" cy="159746"/>
            </a:xfrm>
            <a:custGeom>
              <a:avLst/>
              <a:gdLst>
                <a:gd name="connsiteX0" fmla="*/ 129 w 159746"/>
                <a:gd name="connsiteY0" fmla="*/ 129 h 159746"/>
                <a:gd name="connsiteX1" fmla="*/ 159875 w 159746"/>
                <a:gd name="connsiteY1" fmla="*/ 129 h 159746"/>
                <a:gd name="connsiteX2" fmla="*/ 159875 w 159746"/>
                <a:gd name="connsiteY2" fmla="*/ 159875 h 159746"/>
                <a:gd name="connsiteX3" fmla="*/ 129 w 159746"/>
                <a:gd name="connsiteY3" fmla="*/ 159875 h 15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46" h="159746">
                  <a:moveTo>
                    <a:pt x="129" y="129"/>
                  </a:moveTo>
                  <a:lnTo>
                    <a:pt x="159875" y="129"/>
                  </a:lnTo>
                  <a:lnTo>
                    <a:pt x="159875" y="159875"/>
                  </a:lnTo>
                  <a:lnTo>
                    <a:pt x="129" y="159875"/>
                  </a:lnTo>
                  <a:close/>
                </a:path>
              </a:pathLst>
            </a:custGeom>
            <a:solidFill>
              <a:srgbClr val="000000"/>
            </a:solidFill>
            <a:ln w="26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9" name="Volný tvar: obrazec 408">
              <a:extLst>
                <a:ext uri="{FF2B5EF4-FFF2-40B4-BE49-F238E27FC236}">
                  <a16:creationId xmlns:a16="http://schemas.microsoft.com/office/drawing/2014/main" id="{E422F40E-DF1C-A067-6254-A0FDC1D918CE}"/>
                </a:ext>
              </a:extLst>
            </p:cNvPr>
            <p:cNvSpPr/>
            <p:nvPr/>
          </p:nvSpPr>
          <p:spPr>
            <a:xfrm>
              <a:off x="1811659" y="2556448"/>
              <a:ext cx="159746" cy="159746"/>
            </a:xfrm>
            <a:custGeom>
              <a:avLst/>
              <a:gdLst>
                <a:gd name="connsiteX0" fmla="*/ 657 w 159746"/>
                <a:gd name="connsiteY0" fmla="*/ 129 h 159746"/>
                <a:gd name="connsiteX1" fmla="*/ 160403 w 159746"/>
                <a:gd name="connsiteY1" fmla="*/ 129 h 159746"/>
                <a:gd name="connsiteX2" fmla="*/ 160403 w 159746"/>
                <a:gd name="connsiteY2" fmla="*/ 159875 h 159746"/>
                <a:gd name="connsiteX3" fmla="*/ 657 w 159746"/>
                <a:gd name="connsiteY3" fmla="*/ 159875 h 15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46" h="159746">
                  <a:moveTo>
                    <a:pt x="657" y="129"/>
                  </a:moveTo>
                  <a:lnTo>
                    <a:pt x="160403" y="129"/>
                  </a:lnTo>
                  <a:lnTo>
                    <a:pt x="160403" y="159875"/>
                  </a:lnTo>
                  <a:lnTo>
                    <a:pt x="657" y="159875"/>
                  </a:lnTo>
                  <a:close/>
                </a:path>
              </a:pathLst>
            </a:custGeom>
            <a:solidFill>
              <a:srgbClr val="000000"/>
            </a:solidFill>
            <a:ln w="26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0" name="Volný tvar: obrazec 409">
              <a:extLst>
                <a:ext uri="{FF2B5EF4-FFF2-40B4-BE49-F238E27FC236}">
                  <a16:creationId xmlns:a16="http://schemas.microsoft.com/office/drawing/2014/main" id="{E91034B4-D3E3-7FAE-1A12-CC5A84DEA65F}"/>
                </a:ext>
              </a:extLst>
            </p:cNvPr>
            <p:cNvSpPr/>
            <p:nvPr/>
          </p:nvSpPr>
          <p:spPr>
            <a:xfrm>
              <a:off x="640185" y="3727922"/>
              <a:ext cx="159746" cy="159746"/>
            </a:xfrm>
            <a:custGeom>
              <a:avLst/>
              <a:gdLst>
                <a:gd name="connsiteX0" fmla="*/ 129 w 159746"/>
                <a:gd name="connsiteY0" fmla="*/ 657 h 159746"/>
                <a:gd name="connsiteX1" fmla="*/ 159875 w 159746"/>
                <a:gd name="connsiteY1" fmla="*/ 657 h 159746"/>
                <a:gd name="connsiteX2" fmla="*/ 159875 w 159746"/>
                <a:gd name="connsiteY2" fmla="*/ 160403 h 159746"/>
                <a:gd name="connsiteX3" fmla="*/ 129 w 159746"/>
                <a:gd name="connsiteY3" fmla="*/ 160403 h 15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46" h="159746">
                  <a:moveTo>
                    <a:pt x="129" y="657"/>
                  </a:moveTo>
                  <a:lnTo>
                    <a:pt x="159875" y="657"/>
                  </a:lnTo>
                  <a:lnTo>
                    <a:pt x="159875" y="160403"/>
                  </a:lnTo>
                  <a:lnTo>
                    <a:pt x="129" y="160403"/>
                  </a:lnTo>
                  <a:close/>
                </a:path>
              </a:pathLst>
            </a:custGeom>
            <a:solidFill>
              <a:srgbClr val="000000"/>
            </a:solidFill>
            <a:ln w="26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14" name="Google Shape;362;p14">
            <a:extLst>
              <a:ext uri="{FF2B5EF4-FFF2-40B4-BE49-F238E27FC236}">
                <a16:creationId xmlns:a16="http://schemas.microsoft.com/office/drawing/2014/main" id="{BA8FEC4F-6472-C89F-E4C1-B036EF0F7699}"/>
              </a:ext>
            </a:extLst>
          </p:cNvPr>
          <p:cNvSpPr txBox="1">
            <a:spLocks/>
          </p:cNvSpPr>
          <p:nvPr/>
        </p:nvSpPr>
        <p:spPr>
          <a:xfrm>
            <a:off x="4276725" y="3746305"/>
            <a:ext cx="6502399" cy="565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indent="-228600" algn="ctr">
              <a:lnSpc>
                <a:spcPct val="90000"/>
              </a:lnSpc>
              <a:buClr>
                <a:schemeClr val="lt1"/>
              </a:buClr>
              <a:buSzPts val="1700"/>
              <a:buFont typeface="Arial"/>
              <a:buChar char="•"/>
            </a:pPr>
            <a:r>
              <a:rPr lang="cs-CZ" sz="2000" b="1" dirty="0">
                <a:solidFill>
                  <a:schemeClr val="accent4"/>
                </a:solidFill>
              </a:rPr>
              <a:t>SPEEDTEST.CESNET.CZ</a:t>
            </a:r>
          </a:p>
        </p:txBody>
      </p:sp>
    </p:spTree>
    <p:extLst>
      <p:ext uri="{BB962C8B-B14F-4D97-AF65-F5344CB8AC3E}">
        <p14:creationId xmlns:p14="http://schemas.microsoft.com/office/powerpoint/2010/main" val="679054909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: se zakulacenými rohy 16">
            <a:extLst>
              <a:ext uri="{FF2B5EF4-FFF2-40B4-BE49-F238E27FC236}">
                <a16:creationId xmlns:a16="http://schemas.microsoft.com/office/drawing/2014/main" id="{315424AE-D736-EF2F-2140-9AB33F43F74E}"/>
              </a:ext>
            </a:extLst>
          </p:cNvPr>
          <p:cNvSpPr/>
          <p:nvPr/>
        </p:nvSpPr>
        <p:spPr>
          <a:xfrm>
            <a:off x="7906970" y="2270124"/>
            <a:ext cx="2092330" cy="2879725"/>
          </a:xfrm>
          <a:prstGeom prst="roundRect">
            <a:avLst>
              <a:gd name="adj" fmla="val 5030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l" rotWithShape="0">
              <a:schemeClr val="accent6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16" name="Obdélník: se zakulacenými rohy 15">
            <a:extLst>
              <a:ext uri="{FF2B5EF4-FFF2-40B4-BE49-F238E27FC236}">
                <a16:creationId xmlns:a16="http://schemas.microsoft.com/office/drawing/2014/main" id="{184C9857-8755-0D0B-65A6-68866CAE7704}"/>
              </a:ext>
            </a:extLst>
          </p:cNvPr>
          <p:cNvSpPr/>
          <p:nvPr/>
        </p:nvSpPr>
        <p:spPr>
          <a:xfrm>
            <a:off x="5049834" y="2270124"/>
            <a:ext cx="2092329" cy="2879725"/>
          </a:xfrm>
          <a:prstGeom prst="roundRect">
            <a:avLst>
              <a:gd name="adj" fmla="val 5030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l" rotWithShape="0">
              <a:schemeClr val="accent6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15" name="Obdélník: se zakulacenými rohy 14">
            <a:extLst>
              <a:ext uri="{FF2B5EF4-FFF2-40B4-BE49-F238E27FC236}">
                <a16:creationId xmlns:a16="http://schemas.microsoft.com/office/drawing/2014/main" id="{030BE263-067F-2A43-A1D6-77F569A13F5C}"/>
              </a:ext>
            </a:extLst>
          </p:cNvPr>
          <p:cNvSpPr/>
          <p:nvPr/>
        </p:nvSpPr>
        <p:spPr>
          <a:xfrm>
            <a:off x="2192700" y="2270124"/>
            <a:ext cx="2092325" cy="2879725"/>
          </a:xfrm>
          <a:prstGeom prst="roundRect">
            <a:avLst>
              <a:gd name="adj" fmla="val 5030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l" rotWithShape="0">
              <a:schemeClr val="accent6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grpSp>
        <p:nvGrpSpPr>
          <p:cNvPr id="18" name="Skupina 17">
            <a:extLst>
              <a:ext uri="{FF2B5EF4-FFF2-40B4-BE49-F238E27FC236}">
                <a16:creationId xmlns:a16="http://schemas.microsoft.com/office/drawing/2014/main" id="{B3F2A19D-B46A-6795-DF49-E7E587124C49}"/>
              </a:ext>
            </a:extLst>
          </p:cNvPr>
          <p:cNvGrpSpPr/>
          <p:nvPr/>
        </p:nvGrpSpPr>
        <p:grpSpPr>
          <a:xfrm>
            <a:off x="1889917" y="2691659"/>
            <a:ext cx="2682875" cy="1854097"/>
            <a:chOff x="1411287" y="2322934"/>
            <a:chExt cx="2682875" cy="1854097"/>
          </a:xfrm>
        </p:grpSpPr>
        <p:pic>
          <p:nvPicPr>
            <p:cNvPr id="6" name="Google Shape;115;p2">
              <a:extLst>
                <a:ext uri="{FF2B5EF4-FFF2-40B4-BE49-F238E27FC236}">
                  <a16:creationId xmlns:a16="http://schemas.microsoft.com/office/drawing/2014/main" id="{D8F721CB-6C66-CC68-AB90-3F535C0E4FF2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l="-12328" t="-12329" r="-12328" b="-12329"/>
            <a:stretch/>
          </p:blipFill>
          <p:spPr>
            <a:xfrm>
              <a:off x="2366963" y="2322934"/>
              <a:ext cx="771525" cy="8333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Google Shape;116;p2">
              <a:extLst>
                <a:ext uri="{FF2B5EF4-FFF2-40B4-BE49-F238E27FC236}">
                  <a16:creationId xmlns:a16="http://schemas.microsoft.com/office/drawing/2014/main" id="{111E1602-EC22-4E1C-0003-AB8F1B467A57}"/>
                </a:ext>
              </a:extLst>
            </p:cNvPr>
            <p:cNvSpPr txBox="1"/>
            <p:nvPr/>
          </p:nvSpPr>
          <p:spPr>
            <a:xfrm>
              <a:off x="1411287" y="3338831"/>
              <a:ext cx="2682875" cy="83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s-CZ" sz="2000" dirty="0">
                  <a:solidFill>
                    <a:schemeClr val="dk1"/>
                  </a:solidFill>
                  <a:latin typeface="+mn-lt"/>
                  <a:ea typeface="Avenir"/>
                  <a:cs typeface="Avenir"/>
                  <a:sym typeface="Avenir"/>
                </a:rPr>
                <a:t>p</a:t>
              </a:r>
              <a:r>
                <a:rPr lang="cs-CZ" sz="2000" b="0" i="0" u="none" strike="noStrike" cap="none" dirty="0">
                  <a:solidFill>
                    <a:schemeClr val="dk1"/>
                  </a:solidFill>
                  <a:latin typeface="+mn-lt"/>
                  <a:ea typeface="Avenir"/>
                  <a:cs typeface="Avenir"/>
                  <a:sym typeface="Avenir"/>
                </a:rPr>
                <a:t>řipojení přes </a:t>
              </a:r>
              <a:br>
                <a:rPr lang="cs-CZ" sz="2000" b="0" i="0" u="none" strike="noStrike" cap="none" dirty="0">
                  <a:solidFill>
                    <a:schemeClr val="dk1"/>
                  </a:solidFill>
                  <a:latin typeface="+mn-lt"/>
                  <a:ea typeface="Avenir"/>
                  <a:cs typeface="Avenir"/>
                  <a:sym typeface="Avenir"/>
                </a:rPr>
              </a:br>
              <a:r>
                <a:rPr lang="cs-CZ" sz="2000" b="1" i="0" u="none" strike="noStrike" cap="none" dirty="0" err="1">
                  <a:solidFill>
                    <a:schemeClr val="accent1"/>
                  </a:solidFill>
                  <a:latin typeface="+mn-lt"/>
                  <a:ea typeface="Avenir"/>
                  <a:cs typeface="Avenir"/>
                  <a:sym typeface="Avenir"/>
                </a:rPr>
                <a:t>Wi</a:t>
              </a:r>
              <a:r>
                <a:rPr lang="cs-CZ" sz="2000" b="1" i="0" u="none" strike="noStrike" cap="none" dirty="0">
                  <a:solidFill>
                    <a:schemeClr val="accent1"/>
                  </a:solidFill>
                  <a:latin typeface="+mn-lt"/>
                  <a:ea typeface="Avenir"/>
                  <a:cs typeface="Avenir"/>
                  <a:sym typeface="Avenir"/>
                </a:rPr>
                <a:t>-</a:t>
              </a:r>
              <a:r>
                <a:rPr lang="en-US" sz="2000" b="1" i="0" u="none" strike="noStrike" cap="none" dirty="0">
                  <a:solidFill>
                    <a:schemeClr val="accent1"/>
                  </a:solidFill>
                  <a:latin typeface="+mn-lt"/>
                  <a:ea typeface="Avenir"/>
                  <a:cs typeface="Avenir"/>
                  <a:sym typeface="Avenir"/>
                </a:rPr>
                <a:t>F</a:t>
              </a:r>
              <a:r>
                <a:rPr lang="cs-CZ" sz="2000" b="1" i="0" u="none" strike="noStrike" cap="none" dirty="0">
                  <a:solidFill>
                    <a:schemeClr val="accent1"/>
                  </a:solidFill>
                  <a:latin typeface="+mn-lt"/>
                  <a:ea typeface="Avenir"/>
                  <a:cs typeface="Avenir"/>
                  <a:sym typeface="Avenir"/>
                </a:rPr>
                <a:t>i</a:t>
              </a:r>
              <a:endParaRPr sz="2000" b="1" dirty="0">
                <a:solidFill>
                  <a:schemeClr val="accent1"/>
                </a:solidFill>
                <a:latin typeface="+mn-lt"/>
                <a:ea typeface="Avenir"/>
                <a:cs typeface="Avenir"/>
                <a:sym typeface="Avenir"/>
              </a:endParaRPr>
            </a:p>
          </p:txBody>
        </p:sp>
      </p:grpSp>
      <p:grpSp>
        <p:nvGrpSpPr>
          <p:cNvPr id="19" name="Skupina 18">
            <a:extLst>
              <a:ext uri="{FF2B5EF4-FFF2-40B4-BE49-F238E27FC236}">
                <a16:creationId xmlns:a16="http://schemas.microsoft.com/office/drawing/2014/main" id="{DDD3502E-C954-87D7-30D1-8BBBAD3D259F}"/>
              </a:ext>
            </a:extLst>
          </p:cNvPr>
          <p:cNvGrpSpPr/>
          <p:nvPr/>
        </p:nvGrpSpPr>
        <p:grpSpPr>
          <a:xfrm>
            <a:off x="4755355" y="2689227"/>
            <a:ext cx="2681289" cy="1858961"/>
            <a:chOff x="4754562" y="2318069"/>
            <a:chExt cx="2681289" cy="1858961"/>
          </a:xfrm>
        </p:grpSpPr>
        <p:pic>
          <p:nvPicPr>
            <p:cNvPr id="4" name="Google Shape;113;p2">
              <a:extLst>
                <a:ext uri="{FF2B5EF4-FFF2-40B4-BE49-F238E27FC236}">
                  <a16:creationId xmlns:a16="http://schemas.microsoft.com/office/drawing/2014/main" id="{5C1868B9-A4D7-8EB2-90C2-DE9988FE06FA}"/>
                </a:ext>
              </a:extLst>
            </p:cNvPr>
            <p:cNvPicPr preferRelativeResize="0"/>
            <p:nvPr/>
          </p:nvPicPr>
          <p:blipFill rotWithShape="1"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-10274" b="-10274"/>
            <a:stretch/>
          </p:blipFill>
          <p:spPr>
            <a:xfrm>
              <a:off x="5710237" y="2318069"/>
              <a:ext cx="771525" cy="838200"/>
            </a:xfrm>
            <a:prstGeom prst="roundRect">
              <a:avLst>
                <a:gd name="adj" fmla="val 0"/>
              </a:avLst>
            </a:prstGeom>
            <a:noFill/>
            <a:ln w="12700">
              <a:noFill/>
            </a:ln>
            <a:effectLst>
              <a:outerShdw dist="38100" dir="2700000" algn="tl" rotWithShape="0">
                <a:schemeClr val="bg1"/>
              </a:outerShdw>
            </a:effectLst>
          </p:spPr>
        </p:pic>
        <p:sp>
          <p:nvSpPr>
            <p:cNvPr id="8" name="Google Shape;117;p2">
              <a:extLst>
                <a:ext uri="{FF2B5EF4-FFF2-40B4-BE49-F238E27FC236}">
                  <a16:creationId xmlns:a16="http://schemas.microsoft.com/office/drawing/2014/main" id="{BC5F9BA4-8E5D-7E0F-239A-1414B9C4879E}"/>
                </a:ext>
              </a:extLst>
            </p:cNvPr>
            <p:cNvSpPr txBox="1"/>
            <p:nvPr/>
          </p:nvSpPr>
          <p:spPr>
            <a:xfrm>
              <a:off x="4754562" y="3338831"/>
              <a:ext cx="2681289" cy="8381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s-CZ" sz="2000" dirty="0">
                  <a:solidFill>
                    <a:schemeClr val="dk1"/>
                  </a:solidFill>
                  <a:latin typeface="+mj-lt"/>
                  <a:ea typeface="Avenir"/>
                  <a:cs typeface="Avenir"/>
                  <a:sym typeface="Avenir"/>
                </a:rPr>
                <a:t>připojení přes </a:t>
              </a:r>
              <a:br>
                <a:rPr lang="cs-CZ" sz="2000" dirty="0">
                  <a:solidFill>
                    <a:schemeClr val="dk1"/>
                  </a:solidFill>
                  <a:latin typeface="+mj-lt"/>
                  <a:ea typeface="Avenir"/>
                  <a:cs typeface="Avenir"/>
                  <a:sym typeface="Avenir"/>
                </a:rPr>
              </a:br>
              <a:r>
                <a:rPr lang="cs-CZ" sz="2000" b="1" dirty="0">
                  <a:solidFill>
                    <a:srgbClr val="C94747"/>
                  </a:solidFill>
                  <a:latin typeface="+mj-lt"/>
                  <a:ea typeface="Avenir"/>
                  <a:cs typeface="Avenir"/>
                  <a:sym typeface="Avenir"/>
                </a:rPr>
                <a:t>mobilní data</a:t>
              </a:r>
              <a:endParaRPr sz="2000" b="1" dirty="0">
                <a:solidFill>
                  <a:srgbClr val="C94747"/>
                </a:solidFill>
                <a:latin typeface="+mj-lt"/>
                <a:ea typeface="Avenir"/>
                <a:cs typeface="Avenir"/>
                <a:sym typeface="Avenir"/>
              </a:endParaRPr>
            </a:p>
          </p:txBody>
        </p:sp>
      </p:grpSp>
      <p:grpSp>
        <p:nvGrpSpPr>
          <p:cNvPr id="20" name="Skupina 19">
            <a:extLst>
              <a:ext uri="{FF2B5EF4-FFF2-40B4-BE49-F238E27FC236}">
                <a16:creationId xmlns:a16="http://schemas.microsoft.com/office/drawing/2014/main" id="{B7DCA5C8-7BDF-C01A-CD27-34BD952B0EE6}"/>
              </a:ext>
            </a:extLst>
          </p:cNvPr>
          <p:cNvGrpSpPr/>
          <p:nvPr/>
        </p:nvGrpSpPr>
        <p:grpSpPr>
          <a:xfrm>
            <a:off x="7597160" y="2690866"/>
            <a:ext cx="2682873" cy="1855683"/>
            <a:chOff x="8097840" y="2322935"/>
            <a:chExt cx="2682873" cy="1855683"/>
          </a:xfrm>
        </p:grpSpPr>
        <p:pic>
          <p:nvPicPr>
            <p:cNvPr id="5" name="Google Shape;114;p2">
              <a:extLst>
                <a:ext uri="{FF2B5EF4-FFF2-40B4-BE49-F238E27FC236}">
                  <a16:creationId xmlns:a16="http://schemas.microsoft.com/office/drawing/2014/main" id="{F375DC07-FD43-E10B-E473-109F7E34163C}"/>
                </a:ext>
              </a:extLst>
            </p:cNvPr>
            <p:cNvPicPr preferRelativeResize="0"/>
            <p:nvPr/>
          </p:nvPicPr>
          <p:blipFill rotWithShape="1"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t="-3667" b="-3667"/>
            <a:stretch/>
          </p:blipFill>
          <p:spPr>
            <a:xfrm>
              <a:off x="9055100" y="2322935"/>
              <a:ext cx="771526" cy="833333"/>
            </a:xfrm>
            <a:prstGeom prst="roundRect">
              <a:avLst>
                <a:gd name="adj" fmla="val 0"/>
              </a:avLst>
            </a:prstGeom>
            <a:noFill/>
            <a:ln w="12700">
              <a:noFill/>
            </a:ln>
            <a:effectLst>
              <a:outerShdw dist="38100" dir="2700000" algn="tl" rotWithShape="0">
                <a:schemeClr val="bg1"/>
              </a:outerShdw>
            </a:effectLst>
          </p:spPr>
        </p:pic>
        <p:sp>
          <p:nvSpPr>
            <p:cNvPr id="9" name="Google Shape;118;p2">
              <a:extLst>
                <a:ext uri="{FF2B5EF4-FFF2-40B4-BE49-F238E27FC236}">
                  <a16:creationId xmlns:a16="http://schemas.microsoft.com/office/drawing/2014/main" id="{59E0CD31-CCE0-070A-33BF-B1BC94CA5B33}"/>
                </a:ext>
              </a:extLst>
            </p:cNvPr>
            <p:cNvSpPr txBox="1"/>
            <p:nvPr/>
          </p:nvSpPr>
          <p:spPr>
            <a:xfrm>
              <a:off x="8097840" y="3348564"/>
              <a:ext cx="2682873" cy="8300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s-CZ" sz="2000" dirty="0">
                  <a:solidFill>
                    <a:schemeClr val="dk1"/>
                  </a:solidFill>
                  <a:latin typeface="+mj-lt"/>
                  <a:ea typeface="Avenir"/>
                  <a:cs typeface="Avenir"/>
                  <a:sym typeface="Avenir"/>
                </a:rPr>
                <a:t>připojení přes </a:t>
              </a:r>
              <a:br>
                <a:rPr lang="cs-CZ" sz="2000" dirty="0">
                  <a:solidFill>
                    <a:schemeClr val="dk1"/>
                  </a:solidFill>
                  <a:latin typeface="+mj-lt"/>
                  <a:ea typeface="Avenir"/>
                  <a:cs typeface="Avenir"/>
                  <a:sym typeface="Avenir"/>
                </a:rPr>
              </a:br>
              <a:r>
                <a:rPr lang="cs-CZ" sz="2000" b="1" dirty="0">
                  <a:solidFill>
                    <a:srgbClr val="EA8B00"/>
                  </a:solidFill>
                  <a:latin typeface="+mj-lt"/>
                  <a:ea typeface="Avenir"/>
                  <a:cs typeface="Avenir"/>
                  <a:sym typeface="Avenir"/>
                </a:rPr>
                <a:t>síťový kabel</a:t>
              </a:r>
              <a:endParaRPr sz="2000" b="1" dirty="0">
                <a:solidFill>
                  <a:srgbClr val="EA8B00"/>
                </a:solidFill>
                <a:latin typeface="+mj-lt"/>
                <a:ea typeface="Avenir"/>
                <a:cs typeface="Avenir"/>
                <a:sym typeface="Avenir"/>
              </a:endParaRPr>
            </a:p>
          </p:txBody>
        </p:sp>
      </p:grpSp>
      <p:sp>
        <p:nvSpPr>
          <p:cNvPr id="11" name="Google Shape;131;p3">
            <a:extLst>
              <a:ext uri="{FF2B5EF4-FFF2-40B4-BE49-F238E27FC236}">
                <a16:creationId xmlns:a16="http://schemas.microsoft.com/office/drawing/2014/main" id="{F61D9C35-FFD0-71EF-47CD-CCBEAF268202}"/>
              </a:ext>
            </a:extLst>
          </p:cNvPr>
          <p:cNvSpPr txBox="1">
            <a:spLocks/>
          </p:cNvSpPr>
          <p:nvPr/>
        </p:nvSpPr>
        <p:spPr>
          <a:xfrm>
            <a:off x="466531" y="225376"/>
            <a:ext cx="11268269" cy="18589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60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Clr>
                <a:schemeClr val="lt1"/>
              </a:buClr>
              <a:buSzPts val="4400"/>
              <a:buFont typeface="Avenir"/>
              <a:buNone/>
            </a:pPr>
            <a:r>
              <a:rPr lang="cs-CZ" sz="3600" b="1" dirty="0">
                <a:solidFill>
                  <a:schemeClr val="accent4"/>
                </a:solidFill>
              </a:rPr>
              <a:t>Seřaďte typy připojení od </a:t>
            </a:r>
            <a:br>
              <a:rPr lang="cs-CZ" sz="3600" b="1" dirty="0">
                <a:solidFill>
                  <a:schemeClr val="accent4"/>
                </a:solidFill>
              </a:rPr>
            </a:br>
            <a:r>
              <a:rPr lang="cs-CZ" sz="3600" b="1" dirty="0">
                <a:solidFill>
                  <a:schemeClr val="accent1"/>
                </a:solidFill>
              </a:rPr>
              <a:t>nejrychlejšího</a:t>
            </a:r>
            <a:r>
              <a:rPr lang="cs-CZ" sz="3600" b="1" dirty="0">
                <a:solidFill>
                  <a:schemeClr val="accent4"/>
                </a:solidFill>
              </a:rPr>
              <a:t> po </a:t>
            </a:r>
            <a:r>
              <a:rPr lang="cs-CZ" sz="3600" b="1" dirty="0">
                <a:solidFill>
                  <a:schemeClr val="accent1"/>
                </a:solidFill>
              </a:rPr>
              <a:t>nejpomalejší</a:t>
            </a:r>
          </a:p>
        </p:txBody>
      </p:sp>
      <p:sp>
        <p:nvSpPr>
          <p:cNvPr id="25" name="Zástupný symbol pro číslo snímku 1">
            <a:extLst>
              <a:ext uri="{FF2B5EF4-FFF2-40B4-BE49-F238E27FC236}">
                <a16:creationId xmlns:a16="http://schemas.microsoft.com/office/drawing/2014/main" id="{7C0B8671-8992-7C09-7B21-E0A116BD9537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096250" y="6172200"/>
            <a:ext cx="3638550" cy="6858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17</a:t>
            </a:fld>
            <a:endParaRPr lang="cs-CZ"/>
          </a:p>
        </p:txBody>
      </p: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"/>
          <p:cNvSpPr txBox="1">
            <a:spLocks noGrp="1"/>
          </p:cNvSpPr>
          <p:nvPr>
            <p:ph type="title"/>
          </p:nvPr>
        </p:nvSpPr>
        <p:spPr>
          <a:xfrm>
            <a:off x="457200" y="228601"/>
            <a:ext cx="11277600" cy="838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cs-CZ" sz="3600" b="1" dirty="0">
                <a:solidFill>
                  <a:schemeClr val="accent4"/>
                </a:solidFill>
              </a:rPr>
              <a:t>Jak byste se připojili k Internetu? </a:t>
            </a:r>
            <a:endParaRPr sz="3600" b="1" dirty="0">
              <a:solidFill>
                <a:schemeClr val="accent4"/>
              </a:solidFill>
            </a:endParaRPr>
          </a:p>
        </p:txBody>
      </p:sp>
      <p:pic>
        <p:nvPicPr>
          <p:cNvPr id="109" name="Google Shape;109;p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/>
          <a:srcRect l="1251" t="3755" r="12689" b="6981"/>
          <a:stretch/>
        </p:blipFill>
        <p:spPr>
          <a:xfrm>
            <a:off x="457201" y="1254228"/>
            <a:ext cx="2681288" cy="1854097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pic>
        <p:nvPicPr>
          <p:cNvPr id="110" name="Google Shape;110;p2"/>
          <p:cNvPicPr preferRelativeResize="0"/>
          <p:nvPr/>
        </p:nvPicPr>
        <p:blipFill rotWithShape="1">
          <a:blip r:embed="rId4"/>
          <a:srcRect l="10991" t="6377" r="3004" b="4378"/>
          <a:stretch/>
        </p:blipFill>
        <p:spPr>
          <a:xfrm>
            <a:off x="3321050" y="1254228"/>
            <a:ext cx="2681288" cy="1854097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pic>
        <p:nvPicPr>
          <p:cNvPr id="111" name="Google Shape;111;p2" descr="Obsah obrázku interiér, zeď&#10;&#10;Popis byl vytvořen automaticky"/>
          <p:cNvPicPr preferRelativeResize="0"/>
          <p:nvPr/>
        </p:nvPicPr>
        <p:blipFill rotWithShape="1">
          <a:blip r:embed="rId5"/>
          <a:srcRect l="8622" t="16257" r="10806" b="219"/>
          <a:stretch/>
        </p:blipFill>
        <p:spPr>
          <a:xfrm>
            <a:off x="6184899" y="1249363"/>
            <a:ext cx="2682876" cy="1854097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pic>
        <p:nvPicPr>
          <p:cNvPr id="112" name="Google Shape;112;p2"/>
          <p:cNvPicPr preferRelativeResize="0"/>
          <p:nvPr/>
        </p:nvPicPr>
        <p:blipFill rotWithShape="1">
          <a:blip r:embed="rId6"/>
          <a:srcRect l="16216" t="8271" r="2756" b="7733"/>
          <a:stretch/>
        </p:blipFill>
        <p:spPr>
          <a:xfrm>
            <a:off x="9051926" y="1249363"/>
            <a:ext cx="2682873" cy="1854097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pic>
        <p:nvPicPr>
          <p:cNvPr id="113" name="Google Shape;113;p2"/>
          <p:cNvPicPr preferRelativeResize="0"/>
          <p:nvPr/>
        </p:nvPicPr>
        <p:blipFill rotWithShape="1"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-10274" b="-10274"/>
          <a:stretch/>
        </p:blipFill>
        <p:spPr>
          <a:xfrm>
            <a:off x="5710237" y="4311651"/>
            <a:ext cx="771525" cy="838200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>
            <a:outerShdw dist="38100" dir="2700000" algn="tl" rotWithShape="0">
              <a:schemeClr val="bg1"/>
            </a:outerShdw>
          </a:effectLst>
        </p:spPr>
      </p:pic>
      <p:pic>
        <p:nvPicPr>
          <p:cNvPr id="114" name="Google Shape;114;p2"/>
          <p:cNvPicPr preferRelativeResize="0"/>
          <p:nvPr/>
        </p:nvPicPr>
        <p:blipFill rotWithShape="1">
          <a:blip r:embed="rId8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t="-3667" b="-3667"/>
          <a:stretch/>
        </p:blipFill>
        <p:spPr>
          <a:xfrm>
            <a:off x="9055100" y="4316517"/>
            <a:ext cx="771526" cy="833333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>
            <a:outerShdw dist="38100" dir="2700000" algn="tl" rotWithShape="0">
              <a:schemeClr val="bg1"/>
            </a:outerShdw>
          </a:effectLst>
        </p:spPr>
      </p:pic>
      <p:pic>
        <p:nvPicPr>
          <p:cNvPr id="115" name="Google Shape;115;p2"/>
          <p:cNvPicPr preferRelativeResize="0"/>
          <p:nvPr/>
        </p:nvPicPr>
        <p:blipFill rotWithShape="1">
          <a:blip r:embed="rId9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-12328" t="-12329" r="-12328" b="-12329"/>
          <a:stretch/>
        </p:blipFill>
        <p:spPr>
          <a:xfrm>
            <a:off x="2366963" y="4316516"/>
            <a:ext cx="771525" cy="833334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"/>
          <p:cNvSpPr txBox="1"/>
          <p:nvPr/>
        </p:nvSpPr>
        <p:spPr>
          <a:xfrm>
            <a:off x="1411287" y="5332413"/>
            <a:ext cx="2682875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dk1"/>
                </a:solidFill>
                <a:latin typeface="+mn-lt"/>
                <a:ea typeface="Avenir"/>
                <a:cs typeface="Avenir"/>
                <a:sym typeface="Avenir"/>
              </a:rPr>
              <a:t>p</a:t>
            </a:r>
            <a:r>
              <a:rPr lang="cs-CZ" sz="2000" b="0" i="0" u="none" strike="noStrike" cap="none" dirty="0">
                <a:solidFill>
                  <a:schemeClr val="dk1"/>
                </a:solidFill>
                <a:latin typeface="+mn-lt"/>
                <a:ea typeface="Avenir"/>
                <a:cs typeface="Avenir"/>
                <a:sym typeface="Avenir"/>
              </a:rPr>
              <a:t>řipojení přes </a:t>
            </a:r>
            <a:br>
              <a:rPr lang="cs-CZ" sz="2000" b="0" i="0" u="none" strike="noStrike" cap="none" dirty="0">
                <a:solidFill>
                  <a:schemeClr val="dk1"/>
                </a:solidFill>
                <a:latin typeface="+mn-lt"/>
                <a:ea typeface="Avenir"/>
                <a:cs typeface="Avenir"/>
                <a:sym typeface="Avenir"/>
              </a:rPr>
            </a:br>
            <a:r>
              <a:rPr lang="cs-CZ" sz="2000" b="1" i="0" u="none" strike="noStrike" cap="none" dirty="0" err="1">
                <a:solidFill>
                  <a:schemeClr val="accent1"/>
                </a:solidFill>
                <a:latin typeface="+mn-lt"/>
                <a:ea typeface="Avenir"/>
                <a:cs typeface="Avenir"/>
                <a:sym typeface="Avenir"/>
              </a:rPr>
              <a:t>Wi</a:t>
            </a:r>
            <a:r>
              <a:rPr lang="cs-CZ" sz="2000" b="1" i="0" u="none" strike="noStrike" cap="none" dirty="0">
                <a:solidFill>
                  <a:schemeClr val="accent1"/>
                </a:solidFill>
                <a:latin typeface="+mn-lt"/>
                <a:ea typeface="Avenir"/>
                <a:cs typeface="Avenir"/>
                <a:sym typeface="Avenir"/>
              </a:rPr>
              <a:t>-</a:t>
            </a:r>
            <a:r>
              <a:rPr lang="en-US" sz="2000" b="1" i="0" u="none" strike="noStrike" cap="none" dirty="0">
                <a:solidFill>
                  <a:schemeClr val="accent1"/>
                </a:solidFill>
                <a:latin typeface="+mn-lt"/>
                <a:ea typeface="Avenir"/>
                <a:cs typeface="Avenir"/>
                <a:sym typeface="Avenir"/>
              </a:rPr>
              <a:t>F</a:t>
            </a:r>
            <a:r>
              <a:rPr lang="cs-CZ" sz="2000" b="1" i="0" u="none" strike="noStrike" cap="none" dirty="0">
                <a:solidFill>
                  <a:schemeClr val="accent1"/>
                </a:solidFill>
                <a:latin typeface="+mn-lt"/>
                <a:ea typeface="Avenir"/>
                <a:cs typeface="Avenir"/>
                <a:sym typeface="Avenir"/>
              </a:rPr>
              <a:t>i</a:t>
            </a:r>
            <a:endParaRPr sz="2000" b="1" dirty="0">
              <a:solidFill>
                <a:schemeClr val="accent1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117" name="Google Shape;117;p2"/>
          <p:cNvSpPr txBox="1"/>
          <p:nvPr/>
        </p:nvSpPr>
        <p:spPr>
          <a:xfrm>
            <a:off x="4754562" y="5332413"/>
            <a:ext cx="2681289" cy="838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  <a:t>připojení přes </a:t>
            </a:r>
            <a:br>
              <a:rPr lang="cs-CZ" sz="2000" dirty="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</a:br>
            <a:r>
              <a:rPr lang="cs-CZ" sz="2000" b="1" dirty="0">
                <a:solidFill>
                  <a:srgbClr val="C94747"/>
                </a:solidFill>
                <a:latin typeface="+mj-lt"/>
                <a:ea typeface="Avenir"/>
                <a:cs typeface="Avenir"/>
                <a:sym typeface="Avenir"/>
              </a:rPr>
              <a:t>mobilní data</a:t>
            </a:r>
            <a:endParaRPr sz="2000" b="1" dirty="0">
              <a:solidFill>
                <a:srgbClr val="C94747"/>
              </a:solidFill>
              <a:latin typeface="+mj-lt"/>
              <a:ea typeface="Avenir"/>
              <a:cs typeface="Avenir"/>
              <a:sym typeface="Avenir"/>
            </a:endParaRPr>
          </a:p>
        </p:txBody>
      </p:sp>
      <p:sp>
        <p:nvSpPr>
          <p:cNvPr id="118" name="Google Shape;118;p2"/>
          <p:cNvSpPr txBox="1"/>
          <p:nvPr/>
        </p:nvSpPr>
        <p:spPr>
          <a:xfrm>
            <a:off x="8097840" y="5342146"/>
            <a:ext cx="2682873" cy="830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  <a:t>připojení přes </a:t>
            </a:r>
            <a:br>
              <a:rPr lang="cs-CZ" sz="2000" dirty="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</a:br>
            <a:r>
              <a:rPr lang="cs-CZ" sz="2000" b="1" dirty="0">
                <a:solidFill>
                  <a:srgbClr val="EA8B00"/>
                </a:solidFill>
                <a:latin typeface="+mj-lt"/>
                <a:ea typeface="Avenir"/>
                <a:cs typeface="Avenir"/>
                <a:sym typeface="Avenir"/>
              </a:rPr>
              <a:t>síťový kabel</a:t>
            </a:r>
            <a:endParaRPr sz="2000" b="1" dirty="0">
              <a:solidFill>
                <a:srgbClr val="EA8B00"/>
              </a:solidFill>
              <a:latin typeface="+mj-lt"/>
              <a:ea typeface="Avenir"/>
              <a:cs typeface="Avenir"/>
              <a:sym typeface="Avenir"/>
            </a:endParaRPr>
          </a:p>
        </p:txBody>
      </p:sp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48564A3B-67F7-BD76-5DB8-3DF076EA209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4675927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"/>
          <p:cNvSpPr txBox="1">
            <a:spLocks noGrp="1"/>
          </p:cNvSpPr>
          <p:nvPr>
            <p:ph type="title"/>
          </p:nvPr>
        </p:nvSpPr>
        <p:spPr>
          <a:xfrm>
            <a:off x="457200" y="228601"/>
            <a:ext cx="11277600" cy="838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cs-CZ" sz="3600" b="1" dirty="0">
                <a:solidFill>
                  <a:schemeClr val="accent4"/>
                </a:solidFill>
              </a:rPr>
              <a:t>Jak byste se připojili k Internetu? </a:t>
            </a:r>
            <a:endParaRPr sz="3600" b="1" dirty="0">
              <a:solidFill>
                <a:schemeClr val="accent4"/>
              </a:solidFill>
            </a:endParaRPr>
          </a:p>
        </p:txBody>
      </p:sp>
      <p:pic>
        <p:nvPicPr>
          <p:cNvPr id="109" name="Google Shape;109;p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/>
          <a:srcRect l="1251" t="3755" r="12689" b="6981"/>
          <a:stretch/>
        </p:blipFill>
        <p:spPr>
          <a:xfrm>
            <a:off x="457201" y="1254228"/>
            <a:ext cx="2681288" cy="1854097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pic>
        <p:nvPicPr>
          <p:cNvPr id="110" name="Google Shape;110;p2"/>
          <p:cNvPicPr preferRelativeResize="0"/>
          <p:nvPr/>
        </p:nvPicPr>
        <p:blipFill rotWithShape="1">
          <a:blip r:embed="rId4"/>
          <a:srcRect l="10991" t="6377" r="3004" b="4378"/>
          <a:stretch/>
        </p:blipFill>
        <p:spPr>
          <a:xfrm>
            <a:off x="3321050" y="1254228"/>
            <a:ext cx="2681288" cy="1854097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pic>
        <p:nvPicPr>
          <p:cNvPr id="111" name="Google Shape;111;p2" descr="Obsah obrázku interiér, zeď&#10;&#10;Popis byl vytvořen automaticky"/>
          <p:cNvPicPr preferRelativeResize="0"/>
          <p:nvPr/>
        </p:nvPicPr>
        <p:blipFill rotWithShape="1">
          <a:blip r:embed="rId5"/>
          <a:srcRect l="8622" t="16257" r="10806" b="219"/>
          <a:stretch/>
        </p:blipFill>
        <p:spPr>
          <a:xfrm>
            <a:off x="6184899" y="1249363"/>
            <a:ext cx="2682876" cy="1854097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pic>
        <p:nvPicPr>
          <p:cNvPr id="112" name="Google Shape;112;p2"/>
          <p:cNvPicPr preferRelativeResize="0"/>
          <p:nvPr/>
        </p:nvPicPr>
        <p:blipFill rotWithShape="1">
          <a:blip r:embed="rId6"/>
          <a:srcRect l="16216" t="8271" r="2756" b="7733"/>
          <a:stretch/>
        </p:blipFill>
        <p:spPr>
          <a:xfrm>
            <a:off x="9051926" y="1249363"/>
            <a:ext cx="2682873" cy="1854097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pic>
        <p:nvPicPr>
          <p:cNvPr id="113" name="Google Shape;113;p2"/>
          <p:cNvPicPr preferRelativeResize="0"/>
          <p:nvPr/>
        </p:nvPicPr>
        <p:blipFill rotWithShape="1"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-10274" b="-10274"/>
          <a:stretch/>
        </p:blipFill>
        <p:spPr>
          <a:xfrm>
            <a:off x="5710237" y="4311651"/>
            <a:ext cx="771525" cy="838200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>
            <a:outerShdw dist="38100" dir="2700000" algn="tl" rotWithShape="0">
              <a:schemeClr val="bg1"/>
            </a:outerShdw>
          </a:effectLst>
        </p:spPr>
      </p:pic>
      <p:pic>
        <p:nvPicPr>
          <p:cNvPr id="114" name="Google Shape;114;p2"/>
          <p:cNvPicPr preferRelativeResize="0"/>
          <p:nvPr/>
        </p:nvPicPr>
        <p:blipFill rotWithShape="1">
          <a:blip r:embed="rId8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t="-3667" b="-3667"/>
          <a:stretch/>
        </p:blipFill>
        <p:spPr>
          <a:xfrm>
            <a:off x="9055100" y="4316517"/>
            <a:ext cx="771526" cy="833333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>
            <a:outerShdw dist="38100" dir="2700000" algn="tl" rotWithShape="0">
              <a:schemeClr val="bg1"/>
            </a:outerShdw>
          </a:effectLst>
        </p:spPr>
      </p:pic>
      <p:pic>
        <p:nvPicPr>
          <p:cNvPr id="115" name="Google Shape;115;p2"/>
          <p:cNvPicPr preferRelativeResize="0"/>
          <p:nvPr/>
        </p:nvPicPr>
        <p:blipFill rotWithShape="1">
          <a:blip r:embed="rId9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-12328" t="-12329" r="-12328" b="-12329"/>
          <a:stretch/>
        </p:blipFill>
        <p:spPr>
          <a:xfrm>
            <a:off x="2366963" y="4316516"/>
            <a:ext cx="771525" cy="833334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"/>
          <p:cNvSpPr txBox="1"/>
          <p:nvPr/>
        </p:nvSpPr>
        <p:spPr>
          <a:xfrm>
            <a:off x="1411287" y="5332413"/>
            <a:ext cx="2682875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dk1"/>
                </a:solidFill>
                <a:latin typeface="+mn-lt"/>
                <a:ea typeface="Avenir"/>
                <a:cs typeface="Avenir"/>
                <a:sym typeface="Avenir"/>
              </a:rPr>
              <a:t>p</a:t>
            </a:r>
            <a:r>
              <a:rPr lang="cs-CZ" sz="2000" b="0" i="0" u="none" strike="noStrike" cap="none" dirty="0">
                <a:solidFill>
                  <a:schemeClr val="dk1"/>
                </a:solidFill>
                <a:latin typeface="+mn-lt"/>
                <a:ea typeface="Avenir"/>
                <a:cs typeface="Avenir"/>
                <a:sym typeface="Avenir"/>
              </a:rPr>
              <a:t>řipojení přes </a:t>
            </a:r>
            <a:br>
              <a:rPr lang="cs-CZ" sz="2000" b="0" i="0" u="none" strike="noStrike" cap="none" dirty="0">
                <a:solidFill>
                  <a:schemeClr val="dk1"/>
                </a:solidFill>
                <a:latin typeface="+mn-lt"/>
                <a:ea typeface="Avenir"/>
                <a:cs typeface="Avenir"/>
                <a:sym typeface="Avenir"/>
              </a:rPr>
            </a:br>
            <a:r>
              <a:rPr lang="cs-CZ" sz="2000" b="1" i="0" u="none" strike="noStrike" cap="none" dirty="0" err="1">
                <a:solidFill>
                  <a:schemeClr val="accent1"/>
                </a:solidFill>
                <a:latin typeface="+mn-lt"/>
                <a:ea typeface="Avenir"/>
                <a:cs typeface="Avenir"/>
                <a:sym typeface="Avenir"/>
              </a:rPr>
              <a:t>Wi</a:t>
            </a:r>
            <a:r>
              <a:rPr lang="cs-CZ" sz="2000" b="1" i="0" u="none" strike="noStrike" cap="none" dirty="0">
                <a:solidFill>
                  <a:schemeClr val="accent1"/>
                </a:solidFill>
                <a:latin typeface="+mn-lt"/>
                <a:ea typeface="Avenir"/>
                <a:cs typeface="Avenir"/>
                <a:sym typeface="Avenir"/>
              </a:rPr>
              <a:t>-</a:t>
            </a:r>
            <a:r>
              <a:rPr lang="en-US" sz="2000" b="1" i="0" u="none" strike="noStrike" cap="none" dirty="0">
                <a:solidFill>
                  <a:schemeClr val="accent1"/>
                </a:solidFill>
                <a:latin typeface="+mn-lt"/>
                <a:ea typeface="Avenir"/>
                <a:cs typeface="Avenir"/>
                <a:sym typeface="Avenir"/>
              </a:rPr>
              <a:t>F</a:t>
            </a:r>
            <a:r>
              <a:rPr lang="cs-CZ" sz="2000" b="1" i="0" u="none" strike="noStrike" cap="none" dirty="0">
                <a:solidFill>
                  <a:schemeClr val="accent1"/>
                </a:solidFill>
                <a:latin typeface="+mn-lt"/>
                <a:ea typeface="Avenir"/>
                <a:cs typeface="Avenir"/>
                <a:sym typeface="Avenir"/>
              </a:rPr>
              <a:t>i</a:t>
            </a:r>
            <a:endParaRPr sz="2000" b="1" dirty="0">
              <a:solidFill>
                <a:schemeClr val="accent1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117" name="Google Shape;117;p2"/>
          <p:cNvSpPr txBox="1"/>
          <p:nvPr/>
        </p:nvSpPr>
        <p:spPr>
          <a:xfrm>
            <a:off x="4754562" y="5332413"/>
            <a:ext cx="2681289" cy="838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  <a:t>připojení přes </a:t>
            </a:r>
            <a:br>
              <a:rPr lang="cs-CZ" sz="2000" dirty="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</a:br>
            <a:r>
              <a:rPr lang="cs-CZ" sz="2000" b="1" dirty="0">
                <a:solidFill>
                  <a:srgbClr val="C94747"/>
                </a:solidFill>
                <a:latin typeface="+mj-lt"/>
                <a:ea typeface="Avenir"/>
                <a:cs typeface="Avenir"/>
                <a:sym typeface="Avenir"/>
              </a:rPr>
              <a:t>mobilní data</a:t>
            </a:r>
            <a:endParaRPr sz="2000" b="1" dirty="0">
              <a:solidFill>
                <a:srgbClr val="C94747"/>
              </a:solidFill>
              <a:latin typeface="+mj-lt"/>
              <a:ea typeface="Avenir"/>
              <a:cs typeface="Avenir"/>
              <a:sym typeface="Avenir"/>
            </a:endParaRPr>
          </a:p>
        </p:txBody>
      </p:sp>
      <p:sp>
        <p:nvSpPr>
          <p:cNvPr id="118" name="Google Shape;118;p2"/>
          <p:cNvSpPr txBox="1"/>
          <p:nvPr/>
        </p:nvSpPr>
        <p:spPr>
          <a:xfrm>
            <a:off x="8097840" y="5342146"/>
            <a:ext cx="2682873" cy="830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  <a:t>p</a:t>
            </a:r>
            <a:r>
              <a:rPr lang="cs-CZ" sz="200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  <a:t>řipojení </a:t>
            </a:r>
            <a:r>
              <a:rPr lang="cs-CZ" sz="2000" dirty="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  <a:t>přes </a:t>
            </a:r>
            <a:br>
              <a:rPr lang="cs-CZ" sz="2000" dirty="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</a:br>
            <a:r>
              <a:rPr lang="cs-CZ" sz="2000" b="1" dirty="0">
                <a:solidFill>
                  <a:srgbClr val="EA8B00"/>
                </a:solidFill>
                <a:latin typeface="+mj-lt"/>
                <a:ea typeface="Avenir"/>
                <a:cs typeface="Avenir"/>
                <a:sym typeface="Avenir"/>
              </a:rPr>
              <a:t>síťový kabel</a:t>
            </a:r>
            <a:endParaRPr sz="2000" b="1" dirty="0">
              <a:solidFill>
                <a:srgbClr val="EA8B00"/>
              </a:solidFill>
              <a:latin typeface="+mj-lt"/>
              <a:ea typeface="Avenir"/>
              <a:cs typeface="Avenir"/>
              <a:sym typeface="Avenir"/>
            </a:endParaRPr>
          </a:p>
        </p:txBody>
      </p:sp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48564A3B-67F7-BD76-5DB8-3DF076EA209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19</a:t>
            </a:fld>
            <a:endParaRPr lang="cs-CZ"/>
          </a:p>
        </p:txBody>
      </p:sp>
      <p:grpSp>
        <p:nvGrpSpPr>
          <p:cNvPr id="3" name="Skupina 2">
            <a:extLst>
              <a:ext uri="{FF2B5EF4-FFF2-40B4-BE49-F238E27FC236}">
                <a16:creationId xmlns:a16="http://schemas.microsoft.com/office/drawing/2014/main" id="{6F8883ED-9665-A4A6-D91A-B8B028BE8BFB}"/>
              </a:ext>
            </a:extLst>
          </p:cNvPr>
          <p:cNvGrpSpPr/>
          <p:nvPr/>
        </p:nvGrpSpPr>
        <p:grpSpPr>
          <a:xfrm>
            <a:off x="557213" y="2812447"/>
            <a:ext cx="552450" cy="552450"/>
            <a:chOff x="2366963" y="3305175"/>
            <a:chExt cx="552450" cy="552450"/>
          </a:xfrm>
        </p:grpSpPr>
        <p:sp>
          <p:nvSpPr>
            <p:cNvPr id="4" name="Ovál 3">
              <a:extLst>
                <a:ext uri="{FF2B5EF4-FFF2-40B4-BE49-F238E27FC236}">
                  <a16:creationId xmlns:a16="http://schemas.microsoft.com/office/drawing/2014/main" id="{7784F455-9B89-8D2E-B090-942AE0EAB01B}"/>
                </a:ext>
              </a:extLst>
            </p:cNvPr>
            <p:cNvSpPr/>
            <p:nvPr/>
          </p:nvSpPr>
          <p:spPr>
            <a:xfrm>
              <a:off x="2366963" y="3305175"/>
              <a:ext cx="552450" cy="5524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2700000" algn="tl" rotWithShape="0">
                <a:schemeClr val="accent4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oogle Shape;115;p2">
              <a:extLst>
                <a:ext uri="{FF2B5EF4-FFF2-40B4-BE49-F238E27FC236}">
                  <a16:creationId xmlns:a16="http://schemas.microsoft.com/office/drawing/2014/main" id="{9864A28C-0036-87CE-34D2-6169C01762B6}"/>
                </a:ext>
              </a:extLst>
            </p:cNvPr>
            <p:cNvPicPr preferRelativeResize="0"/>
            <p:nvPr/>
          </p:nvPicPr>
          <p:blipFill rotWithShape="1">
            <a:blip r:embed="rId9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/>
          </p:blipFill>
          <p:spPr>
            <a:xfrm>
              <a:off x="2439996" y="3361930"/>
              <a:ext cx="406384" cy="438940"/>
            </a:xfrm>
            <a:prstGeom prst="roundRect">
              <a:avLst>
                <a:gd name="adj" fmla="val 0"/>
              </a:avLst>
            </a:prstGeom>
            <a:noFill/>
            <a:ln w="12700">
              <a:noFill/>
            </a:ln>
            <a:effectLst/>
          </p:spPr>
        </p:pic>
      </p:grpSp>
      <p:grpSp>
        <p:nvGrpSpPr>
          <p:cNvPr id="6" name="Skupina 5">
            <a:extLst>
              <a:ext uri="{FF2B5EF4-FFF2-40B4-BE49-F238E27FC236}">
                <a16:creationId xmlns:a16="http://schemas.microsoft.com/office/drawing/2014/main" id="{043C5FA7-6D83-AB56-EB45-711EB45FB68C}"/>
              </a:ext>
            </a:extLst>
          </p:cNvPr>
          <p:cNvGrpSpPr/>
          <p:nvPr/>
        </p:nvGrpSpPr>
        <p:grpSpPr>
          <a:xfrm>
            <a:off x="1209675" y="2827235"/>
            <a:ext cx="552450" cy="552450"/>
            <a:chOff x="3262414" y="3305175"/>
            <a:chExt cx="552450" cy="552450"/>
          </a:xfrm>
        </p:grpSpPr>
        <p:sp>
          <p:nvSpPr>
            <p:cNvPr id="7" name="Ovál 6">
              <a:extLst>
                <a:ext uri="{FF2B5EF4-FFF2-40B4-BE49-F238E27FC236}">
                  <a16:creationId xmlns:a16="http://schemas.microsoft.com/office/drawing/2014/main" id="{00423451-FC95-2F43-8917-ED134CD571DC}"/>
                </a:ext>
              </a:extLst>
            </p:cNvPr>
            <p:cNvSpPr/>
            <p:nvPr/>
          </p:nvSpPr>
          <p:spPr>
            <a:xfrm>
              <a:off x="3262414" y="3305175"/>
              <a:ext cx="552450" cy="5524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2"/>
              </a:solidFill>
            </a:ln>
            <a:effectLst>
              <a:outerShdw dist="38100" dir="2700000" algn="tl" rotWithShape="0">
                <a:schemeClr val="accent4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oogle Shape;113;p2">
              <a:extLst>
                <a:ext uri="{FF2B5EF4-FFF2-40B4-BE49-F238E27FC236}">
                  <a16:creationId xmlns:a16="http://schemas.microsoft.com/office/drawing/2014/main" id="{A38ED513-0695-85DF-5D1F-B45A99FCB68A}"/>
                </a:ext>
              </a:extLst>
            </p:cNvPr>
            <p:cNvPicPr preferRelativeResize="0"/>
            <p:nvPr/>
          </p:nvPicPr>
          <p:blipFill rotWithShape="1">
            <a:blip r:embed="rId7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-10274" b="-10274"/>
            <a:stretch/>
          </p:blipFill>
          <p:spPr>
            <a:xfrm>
              <a:off x="3295315" y="3305176"/>
              <a:ext cx="486648" cy="528704"/>
            </a:xfrm>
            <a:prstGeom prst="roundRect">
              <a:avLst>
                <a:gd name="adj" fmla="val 0"/>
              </a:avLst>
            </a:prstGeom>
            <a:noFill/>
            <a:ln w="12700">
              <a:noFill/>
            </a:ln>
            <a:effectLst/>
          </p:spPr>
        </p:pic>
      </p:grpSp>
      <p:grpSp>
        <p:nvGrpSpPr>
          <p:cNvPr id="9" name="Skupina 8">
            <a:extLst>
              <a:ext uri="{FF2B5EF4-FFF2-40B4-BE49-F238E27FC236}">
                <a16:creationId xmlns:a16="http://schemas.microsoft.com/office/drawing/2014/main" id="{D0BFABCC-855F-ECAC-38E3-DCE8536CEBA0}"/>
              </a:ext>
            </a:extLst>
          </p:cNvPr>
          <p:cNvGrpSpPr/>
          <p:nvPr/>
        </p:nvGrpSpPr>
        <p:grpSpPr>
          <a:xfrm>
            <a:off x="3424223" y="2827235"/>
            <a:ext cx="552450" cy="552450"/>
            <a:chOff x="3262414" y="3305175"/>
            <a:chExt cx="552450" cy="552450"/>
          </a:xfrm>
        </p:grpSpPr>
        <p:sp>
          <p:nvSpPr>
            <p:cNvPr id="10" name="Ovál 9">
              <a:extLst>
                <a:ext uri="{FF2B5EF4-FFF2-40B4-BE49-F238E27FC236}">
                  <a16:creationId xmlns:a16="http://schemas.microsoft.com/office/drawing/2014/main" id="{C6BA1403-2E89-A80E-3203-3F0D77553660}"/>
                </a:ext>
              </a:extLst>
            </p:cNvPr>
            <p:cNvSpPr/>
            <p:nvPr/>
          </p:nvSpPr>
          <p:spPr>
            <a:xfrm>
              <a:off x="3262414" y="3305175"/>
              <a:ext cx="552450" cy="5524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2"/>
              </a:solidFill>
            </a:ln>
            <a:effectLst>
              <a:outerShdw dist="38100" dir="2700000" algn="tl" rotWithShape="0">
                <a:schemeClr val="accent4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Google Shape;113;p2">
              <a:extLst>
                <a:ext uri="{FF2B5EF4-FFF2-40B4-BE49-F238E27FC236}">
                  <a16:creationId xmlns:a16="http://schemas.microsoft.com/office/drawing/2014/main" id="{89F42AA5-5877-7EB6-765B-9B0957DFEE4A}"/>
                </a:ext>
              </a:extLst>
            </p:cNvPr>
            <p:cNvPicPr preferRelativeResize="0"/>
            <p:nvPr/>
          </p:nvPicPr>
          <p:blipFill rotWithShape="1">
            <a:blip r:embed="rId7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-10274" b="-10274"/>
            <a:stretch/>
          </p:blipFill>
          <p:spPr>
            <a:xfrm>
              <a:off x="3295315" y="3305176"/>
              <a:ext cx="486648" cy="528704"/>
            </a:xfrm>
            <a:prstGeom prst="roundRect">
              <a:avLst>
                <a:gd name="adj" fmla="val 0"/>
              </a:avLst>
            </a:prstGeom>
            <a:noFill/>
            <a:ln w="12700">
              <a:noFill/>
            </a:ln>
            <a:effectLst/>
          </p:spPr>
        </p:pic>
      </p:grp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0EA013C0-6C83-2B87-9440-C672E5258879}"/>
              </a:ext>
            </a:extLst>
          </p:cNvPr>
          <p:cNvGrpSpPr/>
          <p:nvPr/>
        </p:nvGrpSpPr>
        <p:grpSpPr>
          <a:xfrm>
            <a:off x="6288072" y="2812447"/>
            <a:ext cx="552450" cy="552450"/>
            <a:chOff x="2366963" y="3305175"/>
            <a:chExt cx="552450" cy="552450"/>
          </a:xfrm>
        </p:grpSpPr>
        <p:sp>
          <p:nvSpPr>
            <p:cNvPr id="13" name="Ovál 12">
              <a:extLst>
                <a:ext uri="{FF2B5EF4-FFF2-40B4-BE49-F238E27FC236}">
                  <a16:creationId xmlns:a16="http://schemas.microsoft.com/office/drawing/2014/main" id="{88D25CD7-8F28-B55D-C980-9640E65C2F60}"/>
                </a:ext>
              </a:extLst>
            </p:cNvPr>
            <p:cNvSpPr/>
            <p:nvPr/>
          </p:nvSpPr>
          <p:spPr>
            <a:xfrm>
              <a:off x="2366963" y="3305175"/>
              <a:ext cx="552450" cy="5524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2700000" algn="tl" rotWithShape="0">
                <a:schemeClr val="accent4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Google Shape;115;p2">
              <a:extLst>
                <a:ext uri="{FF2B5EF4-FFF2-40B4-BE49-F238E27FC236}">
                  <a16:creationId xmlns:a16="http://schemas.microsoft.com/office/drawing/2014/main" id="{528C6806-6C77-25A9-7E4F-1795F577828A}"/>
                </a:ext>
              </a:extLst>
            </p:cNvPr>
            <p:cNvPicPr preferRelativeResize="0"/>
            <p:nvPr/>
          </p:nvPicPr>
          <p:blipFill rotWithShape="1">
            <a:blip r:embed="rId9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/>
          </p:blipFill>
          <p:spPr>
            <a:xfrm>
              <a:off x="2439996" y="3361930"/>
              <a:ext cx="406384" cy="438940"/>
            </a:xfrm>
            <a:prstGeom prst="roundRect">
              <a:avLst>
                <a:gd name="adj" fmla="val 0"/>
              </a:avLst>
            </a:prstGeom>
            <a:noFill/>
            <a:ln w="12700">
              <a:noFill/>
            </a:ln>
            <a:effectLst/>
          </p:spPr>
        </p:pic>
      </p:grpSp>
      <p:grpSp>
        <p:nvGrpSpPr>
          <p:cNvPr id="15" name="Skupina 14">
            <a:extLst>
              <a:ext uri="{FF2B5EF4-FFF2-40B4-BE49-F238E27FC236}">
                <a16:creationId xmlns:a16="http://schemas.microsoft.com/office/drawing/2014/main" id="{171C2597-4185-FD0C-A925-EDE4FA05E7ED}"/>
              </a:ext>
            </a:extLst>
          </p:cNvPr>
          <p:cNvGrpSpPr/>
          <p:nvPr/>
        </p:nvGrpSpPr>
        <p:grpSpPr>
          <a:xfrm>
            <a:off x="6936576" y="2827235"/>
            <a:ext cx="552450" cy="552450"/>
            <a:chOff x="4171831" y="3305175"/>
            <a:chExt cx="552450" cy="552450"/>
          </a:xfrm>
        </p:grpSpPr>
        <p:sp>
          <p:nvSpPr>
            <p:cNvPr id="16" name="Ovál 15">
              <a:extLst>
                <a:ext uri="{FF2B5EF4-FFF2-40B4-BE49-F238E27FC236}">
                  <a16:creationId xmlns:a16="http://schemas.microsoft.com/office/drawing/2014/main" id="{5001C1A5-0BF9-3F5E-D395-EF5CC038E079}"/>
                </a:ext>
              </a:extLst>
            </p:cNvPr>
            <p:cNvSpPr/>
            <p:nvPr/>
          </p:nvSpPr>
          <p:spPr>
            <a:xfrm>
              <a:off x="4171831" y="3305175"/>
              <a:ext cx="552450" cy="5524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6"/>
              </a:solidFill>
            </a:ln>
            <a:effectLst>
              <a:outerShdw dist="38100" dir="2700000" algn="tl" rotWithShape="0">
                <a:schemeClr val="accent4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oogle Shape;114;p2">
              <a:extLst>
                <a:ext uri="{FF2B5EF4-FFF2-40B4-BE49-F238E27FC236}">
                  <a16:creationId xmlns:a16="http://schemas.microsoft.com/office/drawing/2014/main" id="{A258710C-1F95-30BC-F646-F3A22C7B03BA}"/>
                </a:ext>
              </a:extLst>
            </p:cNvPr>
            <p:cNvPicPr preferRelativeResize="0"/>
            <p:nvPr/>
          </p:nvPicPr>
          <p:blipFill rotWithShape="1">
            <a:blip r:embed="rId8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l="12384" t="-3666" b="40394"/>
            <a:stretch/>
          </p:blipFill>
          <p:spPr>
            <a:xfrm>
              <a:off x="4183855" y="3412522"/>
              <a:ext cx="468313" cy="340328"/>
            </a:xfrm>
            <a:prstGeom prst="roundRect">
              <a:avLst>
                <a:gd name="adj" fmla="val 0"/>
              </a:avLst>
            </a:prstGeom>
            <a:noFill/>
            <a:ln w="12700">
              <a:noFill/>
            </a:ln>
            <a:effectLst/>
          </p:spPr>
        </p:pic>
      </p:grpSp>
      <p:grpSp>
        <p:nvGrpSpPr>
          <p:cNvPr id="18" name="Skupina 17">
            <a:extLst>
              <a:ext uri="{FF2B5EF4-FFF2-40B4-BE49-F238E27FC236}">
                <a16:creationId xmlns:a16="http://schemas.microsoft.com/office/drawing/2014/main" id="{B455686E-FDB7-8261-98C3-85FB3CC4DE9E}"/>
              </a:ext>
            </a:extLst>
          </p:cNvPr>
          <p:cNvGrpSpPr/>
          <p:nvPr/>
        </p:nvGrpSpPr>
        <p:grpSpPr>
          <a:xfrm>
            <a:off x="9143660" y="2812447"/>
            <a:ext cx="552450" cy="552450"/>
            <a:chOff x="2366963" y="3305175"/>
            <a:chExt cx="552450" cy="552450"/>
          </a:xfrm>
        </p:grpSpPr>
        <p:sp>
          <p:nvSpPr>
            <p:cNvPr id="19" name="Ovál 18">
              <a:extLst>
                <a:ext uri="{FF2B5EF4-FFF2-40B4-BE49-F238E27FC236}">
                  <a16:creationId xmlns:a16="http://schemas.microsoft.com/office/drawing/2014/main" id="{4AEBECFB-3BD1-4290-DA60-78988C0985A3}"/>
                </a:ext>
              </a:extLst>
            </p:cNvPr>
            <p:cNvSpPr/>
            <p:nvPr/>
          </p:nvSpPr>
          <p:spPr>
            <a:xfrm>
              <a:off x="2366963" y="3305175"/>
              <a:ext cx="552450" cy="5524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2700000" algn="tl" rotWithShape="0">
                <a:schemeClr val="accent4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Google Shape;115;p2">
              <a:extLst>
                <a:ext uri="{FF2B5EF4-FFF2-40B4-BE49-F238E27FC236}">
                  <a16:creationId xmlns:a16="http://schemas.microsoft.com/office/drawing/2014/main" id="{25A2A55C-C613-F1E2-1F38-8CB37F0B51ED}"/>
                </a:ext>
              </a:extLst>
            </p:cNvPr>
            <p:cNvPicPr preferRelativeResize="0"/>
            <p:nvPr/>
          </p:nvPicPr>
          <p:blipFill rotWithShape="1">
            <a:blip r:embed="rId9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/>
          </p:blipFill>
          <p:spPr>
            <a:xfrm>
              <a:off x="2439996" y="3361930"/>
              <a:ext cx="406384" cy="438940"/>
            </a:xfrm>
            <a:prstGeom prst="roundRect">
              <a:avLst>
                <a:gd name="adj" fmla="val 0"/>
              </a:avLst>
            </a:prstGeom>
            <a:noFill/>
            <a:ln w="12700">
              <a:noFill/>
            </a:ln>
            <a:effectLst/>
          </p:spPr>
        </p:pic>
      </p:grpSp>
      <p:grpSp>
        <p:nvGrpSpPr>
          <p:cNvPr id="21" name="Skupina 20">
            <a:extLst>
              <a:ext uri="{FF2B5EF4-FFF2-40B4-BE49-F238E27FC236}">
                <a16:creationId xmlns:a16="http://schemas.microsoft.com/office/drawing/2014/main" id="{7BCBBB37-A772-42DF-8830-783173809B7C}"/>
              </a:ext>
            </a:extLst>
          </p:cNvPr>
          <p:cNvGrpSpPr/>
          <p:nvPr/>
        </p:nvGrpSpPr>
        <p:grpSpPr>
          <a:xfrm>
            <a:off x="9787844" y="2827235"/>
            <a:ext cx="552450" cy="552450"/>
            <a:chOff x="4171831" y="3305175"/>
            <a:chExt cx="552450" cy="552450"/>
          </a:xfrm>
        </p:grpSpPr>
        <p:sp>
          <p:nvSpPr>
            <p:cNvPr id="22" name="Ovál 21">
              <a:extLst>
                <a:ext uri="{FF2B5EF4-FFF2-40B4-BE49-F238E27FC236}">
                  <a16:creationId xmlns:a16="http://schemas.microsoft.com/office/drawing/2014/main" id="{7A2038C2-98B1-41CF-A282-F0B77C820CBA}"/>
                </a:ext>
              </a:extLst>
            </p:cNvPr>
            <p:cNvSpPr/>
            <p:nvPr/>
          </p:nvSpPr>
          <p:spPr>
            <a:xfrm>
              <a:off x="4171831" y="3305175"/>
              <a:ext cx="552450" cy="5524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6"/>
              </a:solidFill>
            </a:ln>
            <a:effectLst>
              <a:outerShdw dist="38100" dir="2700000" algn="tl" rotWithShape="0">
                <a:schemeClr val="accent4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oogle Shape;114;p2">
              <a:extLst>
                <a:ext uri="{FF2B5EF4-FFF2-40B4-BE49-F238E27FC236}">
                  <a16:creationId xmlns:a16="http://schemas.microsoft.com/office/drawing/2014/main" id="{55D3F9AB-4B7B-5FFA-5076-15541482FAB7}"/>
                </a:ext>
              </a:extLst>
            </p:cNvPr>
            <p:cNvPicPr preferRelativeResize="0"/>
            <p:nvPr/>
          </p:nvPicPr>
          <p:blipFill rotWithShape="1">
            <a:blip r:embed="rId8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l="12384" t="-3666" b="40394"/>
            <a:stretch/>
          </p:blipFill>
          <p:spPr>
            <a:xfrm>
              <a:off x="4183855" y="3412522"/>
              <a:ext cx="468313" cy="340328"/>
            </a:xfrm>
            <a:prstGeom prst="roundRect">
              <a:avLst>
                <a:gd name="adj" fmla="val 0"/>
              </a:avLst>
            </a:prstGeom>
            <a:noFill/>
            <a:ln w="12700">
              <a:noFill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90860013"/>
      </p:ext>
    </p:extLst>
  </p:cSld>
  <p:clrMapOvr>
    <a:masterClrMapping/>
  </p:clrMapOvr>
  <p:transition spd="slow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3DE040E2-8900-FEF4-9DF6-04785577A90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2</a:t>
            </a:fld>
            <a:endParaRPr lang="cs-CZ"/>
          </a:p>
        </p:txBody>
      </p:sp>
      <p:sp>
        <p:nvSpPr>
          <p:cNvPr id="6" name="Google Shape;131;p3">
            <a:extLst>
              <a:ext uri="{FF2B5EF4-FFF2-40B4-BE49-F238E27FC236}">
                <a16:creationId xmlns:a16="http://schemas.microsoft.com/office/drawing/2014/main" id="{6A17FB36-4BB7-948F-7200-B98F82726BEA}"/>
              </a:ext>
            </a:extLst>
          </p:cNvPr>
          <p:cNvSpPr txBox="1">
            <a:spLocks/>
          </p:cNvSpPr>
          <p:nvPr/>
        </p:nvSpPr>
        <p:spPr>
          <a:xfrm>
            <a:off x="2366963" y="228601"/>
            <a:ext cx="7456488" cy="18589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60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Clr>
                <a:schemeClr val="lt1"/>
              </a:buClr>
              <a:buSzPts val="4400"/>
              <a:buFont typeface="Avenir"/>
              <a:buNone/>
            </a:pPr>
            <a:r>
              <a:rPr lang="cs-CZ" sz="3600" b="1" dirty="0">
                <a:solidFill>
                  <a:schemeClr val="accent4"/>
                </a:solidFill>
              </a:rPr>
              <a:t>Jak by se šlo připojit </a:t>
            </a:r>
            <a:br>
              <a:rPr lang="cs-CZ" sz="3600" b="1" dirty="0">
                <a:solidFill>
                  <a:schemeClr val="accent4"/>
                </a:solidFill>
              </a:rPr>
            </a:br>
            <a:r>
              <a:rPr lang="cs-CZ" sz="3600" b="1" dirty="0">
                <a:solidFill>
                  <a:schemeClr val="accent4"/>
                </a:solidFill>
              </a:rPr>
              <a:t>k internetu </a:t>
            </a:r>
            <a:r>
              <a:rPr lang="cs-CZ" sz="3600" b="1" dirty="0">
                <a:solidFill>
                  <a:schemeClr val="accent1"/>
                </a:solidFill>
              </a:rPr>
              <a:t>na vodě</a:t>
            </a:r>
            <a:r>
              <a:rPr lang="cs-CZ" sz="3600" b="1" dirty="0">
                <a:solidFill>
                  <a:schemeClr val="accent4"/>
                </a:solidFill>
              </a:rPr>
              <a:t>?</a:t>
            </a:r>
          </a:p>
        </p:txBody>
      </p:sp>
      <p:pic>
        <p:nvPicPr>
          <p:cNvPr id="4" name="Google Shape;109;p2">
            <a:extLst>
              <a:ext uri="{FF2B5EF4-FFF2-40B4-BE49-F238E27FC236}">
                <a16:creationId xmlns:a16="http://schemas.microsoft.com/office/drawing/2014/main" id="{94D6967F-DF37-32E0-0F98-574207B2B4B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534" t="3457" r="445" b="5857"/>
          <a:stretch/>
        </p:blipFill>
        <p:spPr>
          <a:xfrm>
            <a:off x="6186488" y="2270126"/>
            <a:ext cx="5548312" cy="3902074"/>
          </a:xfrm>
          <a:prstGeom prst="roundRect">
            <a:avLst>
              <a:gd name="adj" fmla="val 2139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pic>
        <p:nvPicPr>
          <p:cNvPr id="5" name="Google Shape;110;p2">
            <a:extLst>
              <a:ext uri="{FF2B5EF4-FFF2-40B4-BE49-F238E27FC236}">
                <a16:creationId xmlns:a16="http://schemas.microsoft.com/office/drawing/2014/main" id="{0F99A699-4406-2227-8422-9E9CADB80527}"/>
              </a:ext>
            </a:extLst>
          </p:cNvPr>
          <p:cNvPicPr preferRelativeResize="0"/>
          <p:nvPr/>
        </p:nvPicPr>
        <p:blipFill rotWithShape="1">
          <a:blip r:embed="rId4"/>
          <a:srcRect l="5149" t="2010" r="66901" b="653"/>
          <a:stretch/>
        </p:blipFill>
        <p:spPr>
          <a:xfrm>
            <a:off x="4276725" y="2270125"/>
            <a:ext cx="1728786" cy="3902072"/>
          </a:xfrm>
          <a:prstGeom prst="roundRect">
            <a:avLst>
              <a:gd name="adj" fmla="val 2139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pic>
        <p:nvPicPr>
          <p:cNvPr id="3" name="Google Shape;110;p2" descr="Obsah obrázku most, voda, budova, řeka&#10;&#10;Popis byl vytvořen automaticky">
            <a:extLst>
              <a:ext uri="{FF2B5EF4-FFF2-40B4-BE49-F238E27FC236}">
                <a16:creationId xmlns:a16="http://schemas.microsoft.com/office/drawing/2014/main" id="{A2F58883-E018-ACA3-5A46-0B6F488DC190}"/>
              </a:ext>
            </a:extLst>
          </p:cNvPr>
          <p:cNvPicPr preferRelativeResize="0"/>
          <p:nvPr/>
        </p:nvPicPr>
        <p:blipFill rotWithShape="1">
          <a:blip r:embed="rId5"/>
          <a:srcRect l="21578" r="17051"/>
          <a:stretch/>
        </p:blipFill>
        <p:spPr>
          <a:xfrm>
            <a:off x="457200" y="2270124"/>
            <a:ext cx="3638550" cy="3902073"/>
          </a:xfrm>
          <a:prstGeom prst="roundRect">
            <a:avLst>
              <a:gd name="adj" fmla="val 2139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</p:spTree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mapa, Svět&#10;&#10;Popis byl vytvořen automaticky">
            <a:extLst>
              <a:ext uri="{FF2B5EF4-FFF2-40B4-BE49-F238E27FC236}">
                <a16:creationId xmlns:a16="http://schemas.microsoft.com/office/drawing/2014/main" id="{BA5F34E3-9F08-E921-4F32-997A7D412BF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1" name="Google Shape;101;p1"/>
          <p:cNvSpPr txBox="1">
            <a:spLocks noGrp="1"/>
          </p:cNvSpPr>
          <p:nvPr>
            <p:ph type="ctrTitle"/>
          </p:nvPr>
        </p:nvSpPr>
        <p:spPr>
          <a:xfrm>
            <a:off x="1228724" y="2270125"/>
            <a:ext cx="9732963" cy="1858962"/>
          </a:xfrm>
          <a:prstGeom prst="rect">
            <a:avLst/>
          </a:prstGeom>
          <a:effectLst>
            <a:outerShdw dist="50800" dir="2700000" algn="tl" rotWithShape="0">
              <a:schemeClr val="accent4"/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buClr>
                <a:srgbClr val="000000"/>
              </a:buClr>
              <a:buFont typeface="Arial"/>
            </a:pPr>
            <a:r>
              <a:rPr lang="cs-CZ" sz="2000" b="1" kern="1200" dirty="0">
                <a:solidFill>
                  <a:schemeClr val="bg2"/>
                </a:solidFill>
                <a:latin typeface="+mj-lt"/>
                <a:ea typeface="+mj-ea"/>
                <a:cs typeface="+mj-cs"/>
                <a:sym typeface="Avenir"/>
              </a:rPr>
              <a:t>internet4kids</a:t>
            </a:r>
            <a:r>
              <a:rPr lang="cs-CZ" sz="2400" b="1" kern="1200" dirty="0">
                <a:solidFill>
                  <a:schemeClr val="bg2"/>
                </a:solidFill>
                <a:latin typeface="+mj-lt"/>
                <a:ea typeface="+mj-ea"/>
                <a:cs typeface="+mj-cs"/>
                <a:sym typeface="Avenir"/>
              </a:rPr>
              <a:t>.mff.cuni.cz</a:t>
            </a:r>
          </a:p>
        </p:txBody>
      </p:sp>
      <p:sp>
        <p:nvSpPr>
          <p:cNvPr id="4" name="Google Shape;101;p1">
            <a:extLst>
              <a:ext uri="{FF2B5EF4-FFF2-40B4-BE49-F238E27FC236}">
                <a16:creationId xmlns:a16="http://schemas.microsoft.com/office/drawing/2014/main" id="{DB15F6D9-D0A8-BA8F-B735-85CAF1E5BDCB}"/>
              </a:ext>
            </a:extLst>
          </p:cNvPr>
          <p:cNvSpPr txBox="1">
            <a:spLocks/>
          </p:cNvSpPr>
          <p:nvPr/>
        </p:nvSpPr>
        <p:spPr>
          <a:xfrm>
            <a:off x="457200" y="5149849"/>
            <a:ext cx="10504487" cy="1025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2000">
                <a:solidFill>
                  <a:schemeClr val="bg1"/>
                </a:solidFill>
                <a:latin typeface="+mj-lt"/>
                <a:ea typeface="Avenir"/>
                <a:cs typeface="Aveni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cs-CZ" sz="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Výukové m</a:t>
            </a:r>
            <a:r>
              <a:rPr lang="en-US" sz="8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ateriály</a:t>
            </a:r>
            <a:r>
              <a:rPr lang="en-US" sz="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vznikly</a:t>
            </a:r>
            <a:r>
              <a:rPr lang="en-US" sz="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díky</a:t>
            </a:r>
            <a:r>
              <a:rPr lang="en-US" sz="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grantům</a:t>
            </a:r>
            <a:r>
              <a:rPr lang="en-US" sz="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:</a:t>
            </a:r>
            <a:endParaRPr lang="cs-CZ" sz="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GA UK 360322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Multimediální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materiály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pro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výuku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informatiky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na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2.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stupni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ZŠ  </a:t>
            </a:r>
            <a:endParaRPr lang="cs-CZ" sz="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GA ČR 22-20771S Internet4Kids –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Budování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znalostí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o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internetu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: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perspektiva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teorií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konceptuální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změny</a:t>
            </a:r>
            <a:endParaRPr lang="cs-CZ" sz="800" dirty="0">
              <a:solidFill>
                <a:schemeClr val="accent1">
                  <a:lumMod val="60000"/>
                  <a:lumOff val="40000"/>
                </a:schemeClr>
              </a:solidFill>
              <a:sym typeface="Avenir"/>
            </a:endParaRPr>
          </a:p>
        </p:txBody>
      </p:sp>
    </p:spTree>
    <p:extLst>
      <p:ext uri="{BB962C8B-B14F-4D97-AF65-F5344CB8AC3E}">
        <p14:creationId xmlns:p14="http://schemas.microsoft.com/office/powerpoint/2010/main" val="2029928247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: se zakulacenými rohy 2">
            <a:extLst>
              <a:ext uri="{FF2B5EF4-FFF2-40B4-BE49-F238E27FC236}">
                <a16:creationId xmlns:a16="http://schemas.microsoft.com/office/drawing/2014/main" id="{672244D0-0ED4-38B0-48E4-2AED52A65DA9}"/>
              </a:ext>
            </a:extLst>
          </p:cNvPr>
          <p:cNvSpPr/>
          <p:nvPr/>
        </p:nvSpPr>
        <p:spPr>
          <a:xfrm>
            <a:off x="3321049" y="2086770"/>
            <a:ext cx="5548313" cy="1164430"/>
          </a:xfrm>
          <a:prstGeom prst="roundRect">
            <a:avLst>
              <a:gd name="adj" fmla="val 10033"/>
            </a:avLst>
          </a:prstGeom>
          <a:solidFill>
            <a:schemeClr val="bg1"/>
          </a:solidFill>
          <a:ln w="28575"/>
          <a:effectLst>
            <a:outerShdw dist="38100" dir="2700000" algn="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rtlCol="0" anchor="ctr"/>
          <a:lstStyle/>
          <a:p>
            <a:pPr algn="ctr"/>
            <a:endParaRPr lang="en-US"/>
          </a:p>
        </p:txBody>
      </p:sp>
      <p:sp>
        <p:nvSpPr>
          <p:cNvPr id="116" name="Google Shape;116;p3"/>
          <p:cNvSpPr txBox="1">
            <a:spLocks noGrp="1"/>
          </p:cNvSpPr>
          <p:nvPr>
            <p:ph type="title"/>
          </p:nvPr>
        </p:nvSpPr>
        <p:spPr>
          <a:xfrm>
            <a:off x="838200" y="228601"/>
            <a:ext cx="10515600" cy="1020763"/>
          </a:xfrm>
          <a:prstGeom prst="rect">
            <a:avLst/>
          </a:prstGeom>
          <a:noFill/>
          <a:ln>
            <a:noFill/>
          </a:ln>
          <a:effectLst>
            <a:outerShdw dist="50800" dir="2700000" algn="tl" rotWithShape="0">
              <a:schemeClr val="accent5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buSzPts val="6000"/>
            </a:pPr>
            <a:r>
              <a:rPr lang="cs-CZ" b="1" kern="1200" dirty="0">
                <a:solidFill>
                  <a:schemeClr val="accent4"/>
                </a:solidFill>
                <a:latin typeface="+mj-lt"/>
                <a:ea typeface="+mj-ea"/>
                <a:cs typeface="+mj-cs"/>
              </a:rPr>
              <a:t>PŘENOSOVÁ RYCHLOST</a:t>
            </a:r>
            <a:endParaRPr b="1" kern="1200" dirty="0">
              <a:solidFill>
                <a:schemeClr val="accent4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7" name="Google Shape;117;p3"/>
          <p:cNvSpPr txBox="1"/>
          <p:nvPr/>
        </p:nvSpPr>
        <p:spPr>
          <a:xfrm>
            <a:off x="1201153" y="1249364"/>
            <a:ext cx="9577972" cy="838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buSzPts val="2400"/>
              <a:buNone/>
              <a:defRPr sz="2000" b="1">
                <a:solidFill>
                  <a:schemeClr val="accent4"/>
                </a:solidFill>
                <a:latin typeface="+mj-lt"/>
                <a:ea typeface="Poppins" panose="00000500000000000000" pitchFamily="2" charset="0"/>
              </a:defRPr>
            </a:lvl1pPr>
            <a:lvl2pPr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2000"/>
              <a:buNone/>
              <a:defRPr sz="2000"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</a:defRPr>
            </a:lvl2pPr>
            <a:lvl3pPr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None/>
              <a:defRPr sz="1800"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</a:defRPr>
            </a:lvl3pPr>
            <a:lvl4pPr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600"/>
              <a:buNone/>
              <a:defRPr sz="1600"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</a:defRPr>
            </a:lvl4pPr>
            <a:lvl5pPr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600"/>
              <a:buNone/>
              <a:defRPr sz="1600"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</a:defRPr>
            </a:lvl5pPr>
            <a:lvl6pPr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600"/>
              <a:buNone/>
              <a:defRPr sz="1600"/>
            </a:lvl6pPr>
            <a:lvl7pPr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600"/>
              <a:buNone/>
              <a:defRPr sz="1600"/>
            </a:lvl7pPr>
            <a:lvl8pPr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600"/>
              <a:buNone/>
              <a:defRPr sz="1600"/>
            </a:lvl8pPr>
            <a:lvl9pPr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600"/>
              <a:buNone/>
              <a:defRPr sz="1600"/>
            </a:lvl9pPr>
          </a:lstStyle>
          <a:p>
            <a:pPr algn="ctr"/>
            <a:r>
              <a:rPr lang="cs-CZ" dirty="0">
                <a:solidFill>
                  <a:schemeClr val="accent1"/>
                </a:solidFill>
                <a:sym typeface="Avenir"/>
              </a:rPr>
              <a:t>jak rychle</a:t>
            </a:r>
            <a:r>
              <a:rPr lang="cs-CZ" b="0" dirty="0">
                <a:sym typeface="Avenir"/>
              </a:rPr>
              <a:t> se přenesou data z jednoho místa v síti na druhé</a:t>
            </a:r>
            <a:endParaRPr b="0" dirty="0">
              <a:sym typeface="Avenir"/>
            </a:endParaRPr>
          </a:p>
        </p:txBody>
      </p:sp>
      <p:pic>
        <p:nvPicPr>
          <p:cNvPr id="118" name="Google Shape;118;p3"/>
          <p:cNvPicPr preferRelativeResize="0"/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351" r="33440"/>
          <a:stretch/>
        </p:blipFill>
        <p:spPr>
          <a:xfrm>
            <a:off x="5059664" y="3674533"/>
            <a:ext cx="2072672" cy="205348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17;p3">
            <a:extLst>
              <a:ext uri="{FF2B5EF4-FFF2-40B4-BE49-F238E27FC236}">
                <a16:creationId xmlns:a16="http://schemas.microsoft.com/office/drawing/2014/main" id="{3A1A72DE-9C5F-3A17-0703-1CCD8FB01E24}"/>
              </a:ext>
            </a:extLst>
          </p:cNvPr>
          <p:cNvSpPr txBox="1"/>
          <p:nvPr/>
        </p:nvSpPr>
        <p:spPr>
          <a:xfrm>
            <a:off x="3649134" y="2086770"/>
            <a:ext cx="4892142" cy="116443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buSzPts val="2400"/>
              <a:buNone/>
              <a:defRPr sz="2000" b="1">
                <a:solidFill>
                  <a:schemeClr val="accent4"/>
                </a:solidFill>
                <a:latin typeface="+mj-lt"/>
                <a:ea typeface="Poppins" panose="00000500000000000000" pitchFamily="2" charset="0"/>
              </a:defRPr>
            </a:lvl1pPr>
            <a:lvl2pPr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2000"/>
              <a:buNone/>
              <a:defRPr sz="2000"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</a:defRPr>
            </a:lvl2pPr>
            <a:lvl3pPr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None/>
              <a:defRPr sz="1800"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</a:defRPr>
            </a:lvl3pPr>
            <a:lvl4pPr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600"/>
              <a:buNone/>
              <a:defRPr sz="1600"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</a:defRPr>
            </a:lvl4pPr>
            <a:lvl5pPr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600"/>
              <a:buNone/>
              <a:defRPr sz="1600"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</a:defRPr>
            </a:lvl5pPr>
            <a:lvl6pPr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600"/>
              <a:buNone/>
              <a:defRPr sz="1600"/>
            </a:lvl6pPr>
            <a:lvl7pPr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600"/>
              <a:buNone/>
              <a:defRPr sz="1600"/>
            </a:lvl7pPr>
            <a:lvl8pPr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600"/>
              <a:buNone/>
              <a:defRPr sz="1600"/>
            </a:lvl8pPr>
            <a:lvl9pPr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600"/>
              <a:buNone/>
              <a:defRPr sz="1600"/>
            </a:lvl9pPr>
          </a:lstStyle>
          <a:p>
            <a:pPr algn="ctr">
              <a:lnSpc>
                <a:spcPct val="120000"/>
              </a:lnSpc>
            </a:pPr>
            <a:r>
              <a:rPr lang="cs-CZ" b="0" dirty="0">
                <a:sym typeface="Avenir"/>
              </a:rPr>
              <a:t>jednotka </a:t>
            </a:r>
            <a:r>
              <a:rPr lang="cs-CZ" dirty="0">
                <a:solidFill>
                  <a:schemeClr val="accent1"/>
                </a:solidFill>
                <a:sym typeface="Avenir"/>
              </a:rPr>
              <a:t>bit</a:t>
            </a:r>
            <a:r>
              <a:rPr lang="cs-CZ" b="0" dirty="0">
                <a:sym typeface="Avenir"/>
              </a:rPr>
              <a:t> za sekundu = </a:t>
            </a:r>
            <a:r>
              <a:rPr lang="cs-CZ" dirty="0">
                <a:solidFill>
                  <a:schemeClr val="accent1"/>
                </a:solidFill>
                <a:sym typeface="Avenir"/>
              </a:rPr>
              <a:t>b/s</a:t>
            </a:r>
          </a:p>
          <a:p>
            <a:pPr algn="ctr">
              <a:lnSpc>
                <a:spcPct val="120000"/>
              </a:lnSpc>
            </a:pPr>
            <a:r>
              <a:rPr lang="pl-PL" b="1" dirty="0">
                <a:solidFill>
                  <a:schemeClr val="accent1"/>
                </a:solidFill>
                <a:sym typeface="Avenir"/>
              </a:rPr>
              <a:t>1 Mb/s</a:t>
            </a:r>
            <a:r>
              <a:rPr lang="pl-PL" dirty="0">
                <a:sym typeface="Avenir"/>
              </a:rPr>
              <a:t> </a:t>
            </a:r>
            <a:r>
              <a:rPr lang="pl-PL" b="0" dirty="0">
                <a:sym typeface="Avenir"/>
              </a:rPr>
              <a:t>=</a:t>
            </a:r>
            <a:r>
              <a:rPr lang="pl-PL" dirty="0">
                <a:sym typeface="Avenir"/>
              </a:rPr>
              <a:t> </a:t>
            </a:r>
            <a:r>
              <a:rPr lang="pl-PL" b="0" dirty="0">
                <a:sym typeface="Avenir"/>
              </a:rPr>
              <a:t>25 000 slov za sekundu</a:t>
            </a:r>
            <a:endParaRPr lang="pl-PL" b="0" dirty="0"/>
          </a:p>
        </p:txBody>
      </p:sp>
      <p:sp>
        <p:nvSpPr>
          <p:cNvPr id="4" name="Zástupný symbol pro číslo snímku 1">
            <a:extLst>
              <a:ext uri="{FF2B5EF4-FFF2-40B4-BE49-F238E27FC236}">
                <a16:creationId xmlns:a16="http://schemas.microsoft.com/office/drawing/2014/main" id="{C8C2EB65-0B35-484A-4D40-A02460882717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096250" y="6172200"/>
            <a:ext cx="3638550" cy="6858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3</a:t>
            </a:fld>
            <a:endParaRPr lang="cs-CZ"/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"/>
          <p:cNvSpPr txBox="1">
            <a:spLocks noGrp="1"/>
          </p:cNvSpPr>
          <p:nvPr>
            <p:ph type="title"/>
          </p:nvPr>
        </p:nvSpPr>
        <p:spPr>
          <a:xfrm>
            <a:off x="457200" y="228601"/>
            <a:ext cx="11277600" cy="1020762"/>
          </a:xfrm>
          <a:prstGeom prst="rect">
            <a:avLst/>
          </a:prstGeom>
          <a:noFill/>
          <a:ln>
            <a:noFill/>
          </a:ln>
          <a:effectLst>
            <a:outerShdw dist="50800" dir="2700000" algn="tl" rotWithShape="0">
              <a:schemeClr val="accent4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/>
          <a:p>
            <a:pPr algn="ctr">
              <a:spcBef>
                <a:spcPct val="0"/>
              </a:spcBef>
              <a:buClr>
                <a:srgbClr val="000000"/>
              </a:buClr>
              <a:buSzPts val="6000"/>
            </a:pPr>
            <a:r>
              <a:rPr lang="cs-CZ" b="1" kern="12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Wi</a:t>
            </a:r>
            <a:r>
              <a:rPr lang="en-US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-F</a:t>
            </a:r>
            <a:r>
              <a:rPr lang="cs-CZ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i router</a:t>
            </a:r>
            <a:endParaRPr b="1" kern="12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F5E6CE9-853F-D16A-EC70-078F079CD9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 flipH="1">
            <a:off x="6186488" y="1514367"/>
            <a:ext cx="1723242" cy="1629894"/>
          </a:xfrm>
          <a:prstGeom prst="rect">
            <a:avLst/>
          </a:prstGeom>
        </p:spPr>
      </p:pic>
      <p:pic>
        <p:nvPicPr>
          <p:cNvPr id="9" name="Obrázek 8" descr="Obsah obrázku Obdélník, řada/pruh, zástrčka&#10;&#10;Popis byl vytvořen automaticky">
            <a:extLst>
              <a:ext uri="{FF2B5EF4-FFF2-40B4-BE49-F238E27FC236}">
                <a16:creationId xmlns:a16="http://schemas.microsoft.com/office/drawing/2014/main" id="{B92A2952-14C1-891D-D795-F47F4DEE89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1050" y="3290888"/>
            <a:ext cx="765046" cy="92333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6" name="Rukopis 15">
                <a:extLst>
                  <a:ext uri="{FF2B5EF4-FFF2-40B4-BE49-F238E27FC236}">
                    <a16:creationId xmlns:a16="http://schemas.microsoft.com/office/drawing/2014/main" id="{D80089E1-0143-BA29-F09D-DFC7230381B1}"/>
                  </a:ext>
                </a:extLst>
              </p14:cNvPr>
              <p14:cNvContentPartPr/>
              <p14:nvPr/>
            </p14:nvContentPartPr>
            <p14:xfrm>
              <a:off x="6879145" y="1900800"/>
              <a:ext cx="3960" cy="11160"/>
            </p14:xfrm>
          </p:contentPart>
        </mc:Choice>
        <mc:Fallback xmlns="">
          <p:pic>
            <p:nvPicPr>
              <p:cNvPr id="16" name="Rukopis 15">
                <a:extLst>
                  <a:ext uri="{FF2B5EF4-FFF2-40B4-BE49-F238E27FC236}">
                    <a16:creationId xmlns:a16="http://schemas.microsoft.com/office/drawing/2014/main" id="{D80089E1-0143-BA29-F09D-DFC7230381B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873025" y="1894680"/>
                <a:ext cx="16200" cy="2340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0AE2A6A3-B9A3-7C3C-0958-9477EE51156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4</a:t>
            </a:fld>
            <a:endParaRPr lang="cs-CZ"/>
          </a:p>
        </p:txBody>
      </p:sp>
      <p:pic>
        <p:nvPicPr>
          <p:cNvPr id="5" name="Obrázek 4" descr="Obsah obrázku přístroj, Přenosné komunikační zařízení, Komunikační zařízení, Mobilní zařízení&#10;&#10;Popis byl vytvořen automaticky">
            <a:extLst>
              <a:ext uri="{FF2B5EF4-FFF2-40B4-BE49-F238E27FC236}">
                <a16:creationId xmlns:a16="http://schemas.microsoft.com/office/drawing/2014/main" id="{0EDDCDFB-B9A8-924F-21CE-8B4CBA87B4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25030" y="1514367"/>
            <a:ext cx="818107" cy="1512466"/>
          </a:xfrm>
          <a:prstGeom prst="rect">
            <a:avLst/>
          </a:prstGeom>
        </p:spPr>
      </p:pic>
      <p:pic>
        <p:nvPicPr>
          <p:cNvPr id="6" name="Obrázek 5" descr="Obsah obrázku kruh, Grafika, Barevnost, umění&#10;&#10;Popis byl vytvořen automaticky">
            <a:extLst>
              <a:ext uri="{FF2B5EF4-FFF2-40B4-BE49-F238E27FC236}">
                <a16:creationId xmlns:a16="http://schemas.microsoft.com/office/drawing/2014/main" id="{5E0F6D09-DB94-06C5-9615-F8CCB5706775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287046" y="1936248"/>
            <a:ext cx="536404" cy="412280"/>
          </a:xfrm>
          <a:prstGeom prst="rect">
            <a:avLst/>
          </a:prstGeom>
        </p:spPr>
      </p:pic>
      <p:sp>
        <p:nvSpPr>
          <p:cNvPr id="136" name="Google Shape;136;p3"/>
          <p:cNvSpPr txBox="1"/>
          <p:nvPr/>
        </p:nvSpPr>
        <p:spPr>
          <a:xfrm>
            <a:off x="6186488" y="2361784"/>
            <a:ext cx="1755502" cy="29294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b="1" dirty="0">
                <a:ln w="0">
                  <a:noFill/>
                </a:ln>
                <a:solidFill>
                  <a:schemeClr val="accent4"/>
                </a:solidFill>
                <a:effectLst>
                  <a:glow>
                    <a:schemeClr val="bg1"/>
                  </a:glow>
                  <a:outerShdw dist="127000" dir="1680000" sx="104000" sy="104000" algn="ctr" rotWithShape="0">
                    <a:schemeClr val="bg1"/>
                  </a:outerShdw>
                </a:effectLst>
                <a:latin typeface="+mj-lt"/>
                <a:sym typeface="Avenir"/>
              </a:rPr>
              <a:t>Wi-Fi router</a:t>
            </a:r>
            <a:endParaRPr sz="2000" b="1" dirty="0">
              <a:ln w="0">
                <a:noFill/>
              </a:ln>
              <a:solidFill>
                <a:schemeClr val="accent4"/>
              </a:solidFill>
              <a:effectLst>
                <a:glow>
                  <a:schemeClr val="bg1"/>
                </a:glow>
                <a:outerShdw dist="127000" dir="1680000" sx="104000" sy="104000" algn="ctr" rotWithShape="0">
                  <a:schemeClr val="bg1"/>
                </a:outerShdw>
              </a:effectLst>
              <a:latin typeface="+mj-lt"/>
              <a:sym typeface="Avenir"/>
            </a:endParaRPr>
          </a:p>
        </p:txBody>
      </p:sp>
      <p:pic>
        <p:nvPicPr>
          <p:cNvPr id="2" name="Obrázek 1" descr="Obsah obrázku computer, Výstupní zařízení, počítač, Netbook&#10;&#10;Popis byl vytvořen automaticky">
            <a:extLst>
              <a:ext uri="{FF2B5EF4-FFF2-40B4-BE49-F238E27FC236}">
                <a16:creationId xmlns:a16="http://schemas.microsoft.com/office/drawing/2014/main" id="{76E32D04-5C48-C19A-A159-12765F6AC07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0973" y="1693530"/>
            <a:ext cx="1845990" cy="1450731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7DAC8A15-8673-87FD-5298-4E6185FE2453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3325324" y="4872335"/>
            <a:ext cx="760772" cy="92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05041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cký objekt 23">
            <a:extLst>
              <a:ext uri="{FF2B5EF4-FFF2-40B4-BE49-F238E27FC236}">
                <a16:creationId xmlns:a16="http://schemas.microsoft.com/office/drawing/2014/main" id="{49DE4DF2-6309-E888-1B6B-D41E44C9A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588323">
            <a:off x="5423403" y="483610"/>
            <a:ext cx="3838575" cy="4248150"/>
          </a:xfrm>
          <a:prstGeom prst="rect">
            <a:avLst/>
          </a:prstGeom>
        </p:spPr>
      </p:pic>
      <p:sp>
        <p:nvSpPr>
          <p:cNvPr id="131" name="Google Shape;131;p3"/>
          <p:cNvSpPr txBox="1">
            <a:spLocks noGrp="1"/>
          </p:cNvSpPr>
          <p:nvPr>
            <p:ph type="title"/>
          </p:nvPr>
        </p:nvSpPr>
        <p:spPr>
          <a:xfrm>
            <a:off x="457200" y="228601"/>
            <a:ext cx="11277600" cy="1020762"/>
          </a:xfrm>
          <a:prstGeom prst="rect">
            <a:avLst/>
          </a:prstGeom>
          <a:noFill/>
          <a:ln>
            <a:noFill/>
          </a:ln>
          <a:effectLst>
            <a:outerShdw dist="50800" dir="2700000" algn="tl" rotWithShape="0">
              <a:schemeClr val="accent4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/>
          <a:p>
            <a:pPr algn="ctr">
              <a:spcBef>
                <a:spcPct val="0"/>
              </a:spcBef>
              <a:buClr>
                <a:srgbClr val="000000"/>
              </a:buClr>
              <a:buSzPts val="6000"/>
            </a:pPr>
            <a:r>
              <a:rPr lang="cs-CZ" b="1" kern="12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Wi</a:t>
            </a:r>
            <a:r>
              <a:rPr lang="en-US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-F</a:t>
            </a:r>
            <a:r>
              <a:rPr lang="cs-CZ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i router</a:t>
            </a:r>
            <a:endParaRPr b="1" kern="12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5" name="Google Shape;135;p3"/>
          <p:cNvSpPr txBox="1"/>
          <p:nvPr/>
        </p:nvSpPr>
        <p:spPr>
          <a:xfrm>
            <a:off x="4270247" y="4880523"/>
            <a:ext cx="2681288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Router musí být zapojen do </a:t>
            </a:r>
            <a:r>
              <a:rPr lang="cs-CZ" sz="2000" b="1" dirty="0">
                <a:solidFill>
                  <a:schemeClr val="accent1"/>
                </a:solidFill>
                <a:latin typeface="+mj-lt"/>
                <a:ea typeface="Avenir"/>
                <a:cs typeface="Avenir"/>
                <a:sym typeface="Avenir"/>
              </a:rPr>
              <a:t>elektřiny</a:t>
            </a:r>
            <a:endParaRPr sz="2000" b="1" dirty="0">
              <a:solidFill>
                <a:schemeClr val="accent1"/>
              </a:solidFill>
              <a:latin typeface="+mj-lt"/>
              <a:ea typeface="Avenir"/>
              <a:cs typeface="Avenir"/>
              <a:sym typeface="Avenir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F5E6CE9-853F-D16A-EC70-078F079CD94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/>
          <a:stretch/>
        </p:blipFill>
        <p:spPr>
          <a:xfrm flipH="1">
            <a:off x="6186488" y="1514367"/>
            <a:ext cx="1723242" cy="1629894"/>
          </a:xfrm>
          <a:prstGeom prst="rect">
            <a:avLst/>
          </a:prstGeom>
        </p:spPr>
      </p:pic>
      <p:pic>
        <p:nvPicPr>
          <p:cNvPr id="9" name="Obrázek 8" descr="Obsah obrázku Obdélník, řada/pruh, zástrčka&#10;&#10;Popis byl vytvořen automaticky">
            <a:extLst>
              <a:ext uri="{FF2B5EF4-FFF2-40B4-BE49-F238E27FC236}">
                <a16:creationId xmlns:a16="http://schemas.microsoft.com/office/drawing/2014/main" id="{B92A2952-14C1-891D-D795-F47F4DEE89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1050" y="3290888"/>
            <a:ext cx="765046" cy="92333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6" name="Rukopis 15">
                <a:extLst>
                  <a:ext uri="{FF2B5EF4-FFF2-40B4-BE49-F238E27FC236}">
                    <a16:creationId xmlns:a16="http://schemas.microsoft.com/office/drawing/2014/main" id="{D80089E1-0143-BA29-F09D-DFC7230381B1}"/>
                  </a:ext>
                </a:extLst>
              </p14:cNvPr>
              <p14:cNvContentPartPr/>
              <p14:nvPr/>
            </p14:nvContentPartPr>
            <p14:xfrm>
              <a:off x="6879145" y="1900800"/>
              <a:ext cx="3960" cy="11160"/>
            </p14:xfrm>
          </p:contentPart>
        </mc:Choice>
        <mc:Fallback xmlns="">
          <p:pic>
            <p:nvPicPr>
              <p:cNvPr id="16" name="Rukopis 15">
                <a:extLst>
                  <a:ext uri="{FF2B5EF4-FFF2-40B4-BE49-F238E27FC236}">
                    <a16:creationId xmlns:a16="http://schemas.microsoft.com/office/drawing/2014/main" id="{D80089E1-0143-BA29-F09D-DFC7230381B1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873025" y="1894680"/>
                <a:ext cx="16200" cy="2340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0AE2A6A3-B9A3-7C3C-0958-9477EE51156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5</a:t>
            </a:fld>
            <a:endParaRPr lang="cs-CZ"/>
          </a:p>
        </p:txBody>
      </p:sp>
      <p:pic>
        <p:nvPicPr>
          <p:cNvPr id="5" name="Obrázek 4" descr="Obsah obrázku přístroj, Přenosné komunikační zařízení, Komunikační zařízení, Mobilní zařízení&#10;&#10;Popis byl vytvořen automaticky">
            <a:extLst>
              <a:ext uri="{FF2B5EF4-FFF2-40B4-BE49-F238E27FC236}">
                <a16:creationId xmlns:a16="http://schemas.microsoft.com/office/drawing/2014/main" id="{0EDDCDFB-B9A8-924F-21CE-8B4CBA87B40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125030" y="1514367"/>
            <a:ext cx="818107" cy="1512466"/>
          </a:xfrm>
          <a:prstGeom prst="rect">
            <a:avLst/>
          </a:prstGeom>
        </p:spPr>
      </p:pic>
      <p:pic>
        <p:nvPicPr>
          <p:cNvPr id="6" name="Obrázek 5" descr="Obsah obrázku kruh, Grafika, Barevnost, umění&#10;&#10;Popis byl vytvořen automaticky">
            <a:extLst>
              <a:ext uri="{FF2B5EF4-FFF2-40B4-BE49-F238E27FC236}">
                <a16:creationId xmlns:a16="http://schemas.microsoft.com/office/drawing/2014/main" id="{5E0F6D09-DB94-06C5-9615-F8CCB5706775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287046" y="1936248"/>
            <a:ext cx="536404" cy="412280"/>
          </a:xfrm>
          <a:prstGeom prst="rect">
            <a:avLst/>
          </a:prstGeom>
        </p:spPr>
      </p:pic>
      <p:sp>
        <p:nvSpPr>
          <p:cNvPr id="7" name="Google Shape;134;p4">
            <a:extLst>
              <a:ext uri="{FF2B5EF4-FFF2-40B4-BE49-F238E27FC236}">
                <a16:creationId xmlns:a16="http://schemas.microsoft.com/office/drawing/2014/main" id="{14DD19F5-2BCC-D9D4-E3B1-21727E6C7126}"/>
              </a:ext>
            </a:extLst>
          </p:cNvPr>
          <p:cNvSpPr txBox="1"/>
          <p:nvPr/>
        </p:nvSpPr>
        <p:spPr>
          <a:xfrm>
            <a:off x="9051924" y="3290888"/>
            <a:ext cx="2682875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buNone/>
              <a:defRPr sz="2000">
                <a:solidFill>
                  <a:schemeClr val="accent4"/>
                </a:solidFill>
                <a:latin typeface="+mj-lt"/>
                <a:ea typeface="Avenir"/>
                <a:cs typeface="Avenir"/>
              </a:defRPr>
            </a:lvl1pPr>
          </a:lstStyle>
          <a:p>
            <a:r>
              <a:rPr lang="cs-CZ" dirty="0">
                <a:sym typeface="Avenir"/>
              </a:rPr>
              <a:t>Router </a:t>
            </a:r>
            <a:r>
              <a:rPr lang="cs-CZ" b="1" dirty="0">
                <a:solidFill>
                  <a:schemeClr val="accent1"/>
                </a:solidFill>
                <a:sym typeface="Avenir"/>
              </a:rPr>
              <a:t>posílá</a:t>
            </a:r>
            <a:r>
              <a:rPr lang="cs-CZ" dirty="0">
                <a:sym typeface="Avenir"/>
              </a:rPr>
              <a:t> Wi-Fi signál do zařízení nebo </a:t>
            </a:r>
            <a:r>
              <a:rPr lang="cs-CZ" b="1" dirty="0">
                <a:solidFill>
                  <a:schemeClr val="accent1"/>
                </a:solidFill>
                <a:sym typeface="Avenir"/>
              </a:rPr>
              <a:t>přijímá</a:t>
            </a:r>
            <a:r>
              <a:rPr lang="cs-CZ" dirty="0">
                <a:sym typeface="Avenir"/>
              </a:rPr>
              <a:t> Wi-Fi signál od zařízení</a:t>
            </a:r>
            <a:endParaRPr dirty="0">
              <a:sym typeface="Avenir"/>
            </a:endParaRPr>
          </a:p>
        </p:txBody>
      </p:sp>
      <p:sp>
        <p:nvSpPr>
          <p:cNvPr id="136" name="Google Shape;136;p3"/>
          <p:cNvSpPr txBox="1"/>
          <p:nvPr/>
        </p:nvSpPr>
        <p:spPr>
          <a:xfrm>
            <a:off x="6186488" y="2361784"/>
            <a:ext cx="1755502" cy="29294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b="1" dirty="0">
                <a:ln w="0">
                  <a:noFill/>
                </a:ln>
                <a:solidFill>
                  <a:schemeClr val="accent4"/>
                </a:solidFill>
                <a:effectLst>
                  <a:glow>
                    <a:schemeClr val="bg1"/>
                  </a:glow>
                  <a:outerShdw dist="127000" dir="1680000" sx="104000" sy="104000" algn="ctr" rotWithShape="0">
                    <a:schemeClr val="bg1"/>
                  </a:outerShdw>
                </a:effectLst>
                <a:latin typeface="+mj-lt"/>
                <a:sym typeface="Avenir"/>
              </a:rPr>
              <a:t>Wi-Fi router</a:t>
            </a:r>
            <a:endParaRPr sz="2000" b="1" dirty="0">
              <a:ln w="0">
                <a:noFill/>
              </a:ln>
              <a:solidFill>
                <a:schemeClr val="accent4"/>
              </a:solidFill>
              <a:effectLst>
                <a:glow>
                  <a:schemeClr val="bg1"/>
                </a:glow>
                <a:outerShdw dist="127000" dir="1680000" sx="104000" sy="104000" algn="ctr" rotWithShape="0">
                  <a:schemeClr val="bg1"/>
                </a:outerShdw>
              </a:effectLst>
              <a:latin typeface="+mj-lt"/>
              <a:sym typeface="Avenir"/>
            </a:endParaRPr>
          </a:p>
        </p:txBody>
      </p:sp>
      <p:pic>
        <p:nvPicPr>
          <p:cNvPr id="2" name="Obrázek 1" descr="Obsah obrázku computer, Výstupní zařízení, počítač, Netbook&#10;&#10;Popis byl vytvořen automaticky">
            <a:extLst>
              <a:ext uri="{FF2B5EF4-FFF2-40B4-BE49-F238E27FC236}">
                <a16:creationId xmlns:a16="http://schemas.microsoft.com/office/drawing/2014/main" id="{76E32D04-5C48-C19A-A159-12765F6AC07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0973" y="1693530"/>
            <a:ext cx="1845990" cy="1450731"/>
          </a:xfrm>
          <a:prstGeom prst="rect">
            <a:avLst/>
          </a:prstGeom>
        </p:spPr>
      </p:pic>
      <p:sp>
        <p:nvSpPr>
          <p:cNvPr id="22" name="Volný tvar: obrazec 21">
            <a:extLst>
              <a:ext uri="{FF2B5EF4-FFF2-40B4-BE49-F238E27FC236}">
                <a16:creationId xmlns:a16="http://schemas.microsoft.com/office/drawing/2014/main" id="{B3D8072D-385C-7A8B-02E7-C4D6EAB45E5A}"/>
              </a:ext>
            </a:extLst>
          </p:cNvPr>
          <p:cNvSpPr/>
          <p:nvPr/>
        </p:nvSpPr>
        <p:spPr>
          <a:xfrm>
            <a:off x="3704166" y="3043328"/>
            <a:ext cx="4021823" cy="3052071"/>
          </a:xfrm>
          <a:custGeom>
            <a:avLst/>
            <a:gdLst>
              <a:gd name="connsiteX0" fmla="*/ 4052794 w 4052794"/>
              <a:gd name="connsiteY0" fmla="*/ 0 h 3052071"/>
              <a:gd name="connsiteX1" fmla="*/ 4052794 w 4052794"/>
              <a:gd name="connsiteY1" fmla="*/ 2795207 h 3052071"/>
              <a:gd name="connsiteX2" fmla="*/ 3795929 w 4052794"/>
              <a:gd name="connsiteY2" fmla="*/ 3052072 h 3052071"/>
              <a:gd name="connsiteX3" fmla="*/ 256865 w 4052794"/>
              <a:gd name="connsiteY3" fmla="*/ 3052072 h 3052071"/>
              <a:gd name="connsiteX4" fmla="*/ 0 w 4052794"/>
              <a:gd name="connsiteY4" fmla="*/ 2795207 h 3052071"/>
              <a:gd name="connsiteX5" fmla="*/ 0 w 4052794"/>
              <a:gd name="connsiteY5" fmla="*/ 2565145 h 3052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52794" h="3052071">
                <a:moveTo>
                  <a:pt x="4052794" y="0"/>
                </a:moveTo>
                <a:lnTo>
                  <a:pt x="4052794" y="2795207"/>
                </a:lnTo>
                <a:cubicBezTo>
                  <a:pt x="4052794" y="2937073"/>
                  <a:pt x="3937795" y="3052072"/>
                  <a:pt x="3795929" y="3052072"/>
                </a:cubicBezTo>
                <a:lnTo>
                  <a:pt x="256865" y="3052072"/>
                </a:lnTo>
                <a:cubicBezTo>
                  <a:pt x="114999" y="3052072"/>
                  <a:pt x="0" y="2937073"/>
                  <a:pt x="0" y="2795207"/>
                </a:cubicBezTo>
                <a:lnTo>
                  <a:pt x="0" y="2565145"/>
                </a:lnTo>
              </a:path>
            </a:pathLst>
          </a:custGeom>
          <a:noFill/>
          <a:ln w="31894" cap="flat">
            <a:solidFill>
              <a:srgbClr val="4926A9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7DAC8A15-8673-87FD-5298-4E6185FE2453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3325324" y="4872335"/>
            <a:ext cx="760772" cy="92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713239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cký objekt 23">
            <a:extLst>
              <a:ext uri="{FF2B5EF4-FFF2-40B4-BE49-F238E27FC236}">
                <a16:creationId xmlns:a16="http://schemas.microsoft.com/office/drawing/2014/main" id="{49DE4DF2-6309-E888-1B6B-D41E44C9A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588323">
            <a:off x="5423403" y="483610"/>
            <a:ext cx="3838575" cy="4248150"/>
          </a:xfrm>
          <a:prstGeom prst="rect">
            <a:avLst/>
          </a:prstGeom>
        </p:spPr>
      </p:pic>
      <p:sp>
        <p:nvSpPr>
          <p:cNvPr id="131" name="Google Shape;131;p3"/>
          <p:cNvSpPr txBox="1">
            <a:spLocks noGrp="1"/>
          </p:cNvSpPr>
          <p:nvPr>
            <p:ph type="title"/>
          </p:nvPr>
        </p:nvSpPr>
        <p:spPr>
          <a:xfrm>
            <a:off x="457200" y="228601"/>
            <a:ext cx="11277600" cy="1020762"/>
          </a:xfrm>
          <a:prstGeom prst="rect">
            <a:avLst/>
          </a:prstGeom>
          <a:noFill/>
          <a:ln>
            <a:noFill/>
          </a:ln>
          <a:effectLst>
            <a:outerShdw dist="50800" dir="2700000" algn="tl" rotWithShape="0">
              <a:schemeClr val="accent4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/>
          <a:p>
            <a:pPr algn="ctr">
              <a:spcBef>
                <a:spcPct val="0"/>
              </a:spcBef>
              <a:buClr>
                <a:srgbClr val="000000"/>
              </a:buClr>
              <a:buSzPts val="6000"/>
            </a:pPr>
            <a:r>
              <a:rPr lang="cs-CZ" b="1" kern="12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Wi</a:t>
            </a:r>
            <a:r>
              <a:rPr lang="en-US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-F</a:t>
            </a:r>
            <a:r>
              <a:rPr lang="cs-CZ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i router</a:t>
            </a:r>
            <a:endParaRPr b="1" kern="12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5" name="Google Shape;135;p3"/>
          <p:cNvSpPr txBox="1"/>
          <p:nvPr/>
        </p:nvSpPr>
        <p:spPr>
          <a:xfrm>
            <a:off x="4270247" y="4880523"/>
            <a:ext cx="2681288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Router musí být zapojen do </a:t>
            </a:r>
            <a:r>
              <a:rPr lang="cs-CZ" sz="2000" b="1" dirty="0">
                <a:solidFill>
                  <a:schemeClr val="accent1"/>
                </a:solidFill>
                <a:latin typeface="+mj-lt"/>
                <a:ea typeface="Avenir"/>
                <a:cs typeface="Avenir"/>
                <a:sym typeface="Avenir"/>
              </a:rPr>
              <a:t>elektřiny</a:t>
            </a:r>
            <a:endParaRPr sz="2000" b="1" dirty="0">
              <a:solidFill>
                <a:schemeClr val="accent1"/>
              </a:solidFill>
              <a:latin typeface="+mj-lt"/>
              <a:ea typeface="Avenir"/>
              <a:cs typeface="Avenir"/>
              <a:sym typeface="Avenir"/>
            </a:endParaRPr>
          </a:p>
        </p:txBody>
      </p:sp>
      <p:sp>
        <p:nvSpPr>
          <p:cNvPr id="137" name="Google Shape;137;p3"/>
          <p:cNvSpPr txBox="1"/>
          <p:nvPr/>
        </p:nvSpPr>
        <p:spPr>
          <a:xfrm>
            <a:off x="4270246" y="3290888"/>
            <a:ext cx="2859890" cy="1020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Router zapojíme do </a:t>
            </a:r>
            <a:r>
              <a:rPr lang="cs-CZ" sz="2000" b="1" dirty="0">
                <a:solidFill>
                  <a:schemeClr val="accent1"/>
                </a:solidFill>
                <a:latin typeface="+mj-lt"/>
                <a:ea typeface="Avenir"/>
                <a:cs typeface="Avenir"/>
                <a:sym typeface="Avenir"/>
              </a:rPr>
              <a:t>přípojky</a:t>
            </a:r>
            <a:r>
              <a:rPr lang="cs-CZ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 k internetu ve zdi</a:t>
            </a:r>
            <a:endParaRPr sz="2000" dirty="0">
              <a:solidFill>
                <a:schemeClr val="accent4"/>
              </a:solidFill>
              <a:latin typeface="+mj-lt"/>
              <a:ea typeface="Avenir"/>
              <a:cs typeface="Avenir"/>
              <a:sym typeface="Avenir"/>
            </a:endParaRPr>
          </a:p>
        </p:txBody>
      </p:sp>
      <p:sp>
        <p:nvSpPr>
          <p:cNvPr id="138" name="Google Shape;138;p3"/>
          <p:cNvSpPr txBox="1"/>
          <p:nvPr/>
        </p:nvSpPr>
        <p:spPr>
          <a:xfrm>
            <a:off x="457202" y="3290889"/>
            <a:ext cx="2681286" cy="1450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Notebook či stolní počítač můžeme přímo k routeru připojit</a:t>
            </a:r>
            <a:r>
              <a:rPr lang="cs-CZ" sz="2000" dirty="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  <a:t> </a:t>
            </a:r>
            <a:r>
              <a:rPr lang="cs-CZ" sz="2000" b="1" dirty="0">
                <a:solidFill>
                  <a:schemeClr val="accent1"/>
                </a:solidFill>
                <a:latin typeface="+mj-lt"/>
                <a:ea typeface="Avenir"/>
                <a:cs typeface="Avenir"/>
                <a:sym typeface="Avenir"/>
              </a:rPr>
              <a:t>kabelem</a:t>
            </a:r>
            <a:endParaRPr sz="2000" b="1" dirty="0">
              <a:solidFill>
                <a:schemeClr val="accent1"/>
              </a:solidFill>
              <a:latin typeface="+mj-lt"/>
              <a:ea typeface="Avenir"/>
              <a:cs typeface="Avenir"/>
              <a:sym typeface="Avenir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F5E6CE9-853F-D16A-EC70-078F079CD94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/>
          <a:stretch/>
        </p:blipFill>
        <p:spPr>
          <a:xfrm flipH="1">
            <a:off x="6186488" y="1514367"/>
            <a:ext cx="1723242" cy="1629894"/>
          </a:xfrm>
          <a:prstGeom prst="rect">
            <a:avLst/>
          </a:prstGeom>
        </p:spPr>
      </p:pic>
      <p:pic>
        <p:nvPicPr>
          <p:cNvPr id="9" name="Obrázek 8" descr="Obsah obrázku Obdélník, řada/pruh, zástrčka&#10;&#10;Popis byl vytvořen automaticky">
            <a:extLst>
              <a:ext uri="{FF2B5EF4-FFF2-40B4-BE49-F238E27FC236}">
                <a16:creationId xmlns:a16="http://schemas.microsoft.com/office/drawing/2014/main" id="{B92A2952-14C1-891D-D795-F47F4DEE89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1050" y="3290888"/>
            <a:ext cx="765046" cy="92333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6" name="Rukopis 15">
                <a:extLst>
                  <a:ext uri="{FF2B5EF4-FFF2-40B4-BE49-F238E27FC236}">
                    <a16:creationId xmlns:a16="http://schemas.microsoft.com/office/drawing/2014/main" id="{D80089E1-0143-BA29-F09D-DFC7230381B1}"/>
                  </a:ext>
                </a:extLst>
              </p14:cNvPr>
              <p14:cNvContentPartPr/>
              <p14:nvPr/>
            </p14:nvContentPartPr>
            <p14:xfrm>
              <a:off x="6879145" y="1900800"/>
              <a:ext cx="3960" cy="11160"/>
            </p14:xfrm>
          </p:contentPart>
        </mc:Choice>
        <mc:Fallback xmlns="">
          <p:pic>
            <p:nvPicPr>
              <p:cNvPr id="16" name="Rukopis 15">
                <a:extLst>
                  <a:ext uri="{FF2B5EF4-FFF2-40B4-BE49-F238E27FC236}">
                    <a16:creationId xmlns:a16="http://schemas.microsoft.com/office/drawing/2014/main" id="{D80089E1-0143-BA29-F09D-DFC7230381B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873025" y="1894680"/>
                <a:ext cx="16200" cy="2340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0AE2A6A3-B9A3-7C3C-0958-9477EE51156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6</a:t>
            </a:fld>
            <a:endParaRPr lang="cs-CZ"/>
          </a:p>
        </p:txBody>
      </p:sp>
      <p:pic>
        <p:nvPicPr>
          <p:cNvPr id="5" name="Obrázek 4" descr="Obsah obrázku přístroj, Přenosné komunikační zařízení, Komunikační zařízení, Mobilní zařízení&#10;&#10;Popis byl vytvořen automaticky">
            <a:extLst>
              <a:ext uri="{FF2B5EF4-FFF2-40B4-BE49-F238E27FC236}">
                <a16:creationId xmlns:a16="http://schemas.microsoft.com/office/drawing/2014/main" id="{0EDDCDFB-B9A8-924F-21CE-8B4CBA87B40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25030" y="1514367"/>
            <a:ext cx="818107" cy="1512466"/>
          </a:xfrm>
          <a:prstGeom prst="rect">
            <a:avLst/>
          </a:prstGeom>
        </p:spPr>
      </p:pic>
      <p:pic>
        <p:nvPicPr>
          <p:cNvPr id="6" name="Obrázek 5" descr="Obsah obrázku kruh, Grafika, Barevnost, umění&#10;&#10;Popis byl vytvořen automaticky">
            <a:extLst>
              <a:ext uri="{FF2B5EF4-FFF2-40B4-BE49-F238E27FC236}">
                <a16:creationId xmlns:a16="http://schemas.microsoft.com/office/drawing/2014/main" id="{5E0F6D09-DB94-06C5-9615-F8CCB5706775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287046" y="1936248"/>
            <a:ext cx="536404" cy="412280"/>
          </a:xfrm>
          <a:prstGeom prst="rect">
            <a:avLst/>
          </a:prstGeom>
        </p:spPr>
      </p:pic>
      <p:sp>
        <p:nvSpPr>
          <p:cNvPr id="7" name="Google Shape;134;p4">
            <a:extLst>
              <a:ext uri="{FF2B5EF4-FFF2-40B4-BE49-F238E27FC236}">
                <a16:creationId xmlns:a16="http://schemas.microsoft.com/office/drawing/2014/main" id="{14DD19F5-2BCC-D9D4-E3B1-21727E6C7126}"/>
              </a:ext>
            </a:extLst>
          </p:cNvPr>
          <p:cNvSpPr txBox="1"/>
          <p:nvPr/>
        </p:nvSpPr>
        <p:spPr>
          <a:xfrm>
            <a:off x="9051924" y="3290888"/>
            <a:ext cx="2682875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buNone/>
              <a:defRPr sz="2000">
                <a:solidFill>
                  <a:schemeClr val="accent4"/>
                </a:solidFill>
                <a:latin typeface="+mj-lt"/>
                <a:ea typeface="Avenir"/>
                <a:cs typeface="Avenir"/>
              </a:defRPr>
            </a:lvl1pPr>
          </a:lstStyle>
          <a:p>
            <a:r>
              <a:rPr lang="cs-CZ" dirty="0">
                <a:sym typeface="Avenir"/>
              </a:rPr>
              <a:t>Router </a:t>
            </a:r>
            <a:r>
              <a:rPr lang="cs-CZ" b="1" dirty="0">
                <a:solidFill>
                  <a:schemeClr val="accent1"/>
                </a:solidFill>
                <a:sym typeface="Avenir"/>
              </a:rPr>
              <a:t>posílá</a:t>
            </a:r>
            <a:r>
              <a:rPr lang="cs-CZ" dirty="0">
                <a:sym typeface="Avenir"/>
              </a:rPr>
              <a:t> Wi-Fi signál do zařízení nebo </a:t>
            </a:r>
            <a:r>
              <a:rPr lang="cs-CZ" b="1" dirty="0">
                <a:solidFill>
                  <a:schemeClr val="accent1"/>
                </a:solidFill>
                <a:sym typeface="Avenir"/>
              </a:rPr>
              <a:t>přijímá</a:t>
            </a:r>
            <a:r>
              <a:rPr lang="cs-CZ" dirty="0">
                <a:sym typeface="Avenir"/>
              </a:rPr>
              <a:t> Wi-Fi signál od zařízení</a:t>
            </a:r>
            <a:endParaRPr dirty="0">
              <a:sym typeface="Avenir"/>
            </a:endParaRPr>
          </a:p>
        </p:txBody>
      </p:sp>
      <p:sp>
        <p:nvSpPr>
          <p:cNvPr id="136" name="Google Shape;136;p3"/>
          <p:cNvSpPr txBox="1"/>
          <p:nvPr/>
        </p:nvSpPr>
        <p:spPr>
          <a:xfrm>
            <a:off x="6186488" y="2361784"/>
            <a:ext cx="1755502" cy="29294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b="1" dirty="0">
                <a:ln w="0">
                  <a:noFill/>
                </a:ln>
                <a:solidFill>
                  <a:schemeClr val="accent4"/>
                </a:solidFill>
                <a:effectLst>
                  <a:glow>
                    <a:schemeClr val="bg1"/>
                  </a:glow>
                  <a:outerShdw dist="127000" dir="1680000" sx="104000" sy="104000" algn="ctr" rotWithShape="0">
                    <a:schemeClr val="bg1"/>
                  </a:outerShdw>
                </a:effectLst>
                <a:latin typeface="+mj-lt"/>
                <a:sym typeface="Avenir"/>
              </a:rPr>
              <a:t>Wi-Fi router</a:t>
            </a:r>
            <a:endParaRPr sz="2000" b="1" dirty="0">
              <a:ln w="0">
                <a:noFill/>
              </a:ln>
              <a:solidFill>
                <a:schemeClr val="accent4"/>
              </a:solidFill>
              <a:effectLst>
                <a:glow>
                  <a:schemeClr val="bg1"/>
                </a:glow>
                <a:outerShdw dist="127000" dir="1680000" sx="104000" sy="104000" algn="ctr" rotWithShape="0">
                  <a:schemeClr val="bg1"/>
                </a:outerShdw>
              </a:effectLst>
              <a:latin typeface="+mj-lt"/>
              <a:sym typeface="Avenir"/>
            </a:endParaRPr>
          </a:p>
        </p:txBody>
      </p:sp>
      <p:pic>
        <p:nvPicPr>
          <p:cNvPr id="11" name="Grafický objekt 10">
            <a:extLst>
              <a:ext uri="{FF2B5EF4-FFF2-40B4-BE49-F238E27FC236}">
                <a16:creationId xmlns:a16="http://schemas.microsoft.com/office/drawing/2014/main" id="{3D36A497-11B4-B81A-E44F-FDD480403FD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547222" y="2679006"/>
            <a:ext cx="4852168" cy="541414"/>
          </a:xfrm>
          <a:prstGeom prst="rect">
            <a:avLst/>
          </a:prstGeom>
        </p:spPr>
      </p:pic>
      <p:pic>
        <p:nvPicPr>
          <p:cNvPr id="2" name="Obrázek 1" descr="Obsah obrázku computer, Výstupní zařízení, počítač, Netbook&#10;&#10;Popis byl vytvořen automaticky">
            <a:extLst>
              <a:ext uri="{FF2B5EF4-FFF2-40B4-BE49-F238E27FC236}">
                <a16:creationId xmlns:a16="http://schemas.microsoft.com/office/drawing/2014/main" id="{76E32D04-5C48-C19A-A159-12765F6AC07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0973" y="1693530"/>
            <a:ext cx="1845990" cy="1450731"/>
          </a:xfrm>
          <a:prstGeom prst="rect">
            <a:avLst/>
          </a:prstGeom>
        </p:spPr>
      </p:pic>
      <p:sp>
        <p:nvSpPr>
          <p:cNvPr id="21" name="Volný tvar: obrazec 20">
            <a:extLst>
              <a:ext uri="{FF2B5EF4-FFF2-40B4-BE49-F238E27FC236}">
                <a16:creationId xmlns:a16="http://schemas.microsoft.com/office/drawing/2014/main" id="{36FAC5EA-23FB-1E5E-9105-3041FC40C03C}"/>
              </a:ext>
            </a:extLst>
          </p:cNvPr>
          <p:cNvSpPr/>
          <p:nvPr/>
        </p:nvSpPr>
        <p:spPr>
          <a:xfrm>
            <a:off x="3565525" y="2981898"/>
            <a:ext cx="3823062" cy="1495371"/>
          </a:xfrm>
          <a:custGeom>
            <a:avLst/>
            <a:gdLst>
              <a:gd name="connsiteX0" fmla="*/ 3845770 w 3845770"/>
              <a:gd name="connsiteY0" fmla="*/ 0 h 1495371"/>
              <a:gd name="connsiteX1" fmla="*/ 3845770 w 3845770"/>
              <a:gd name="connsiteY1" fmla="*/ 1265310 h 1495371"/>
              <a:gd name="connsiteX2" fmla="*/ 3615708 w 3845770"/>
              <a:gd name="connsiteY2" fmla="*/ 1495372 h 1495371"/>
              <a:gd name="connsiteX3" fmla="*/ 230062 w 3845770"/>
              <a:gd name="connsiteY3" fmla="*/ 1495372 h 1495371"/>
              <a:gd name="connsiteX4" fmla="*/ 0 w 3845770"/>
              <a:gd name="connsiteY4" fmla="*/ 1265310 h 1495371"/>
              <a:gd name="connsiteX5" fmla="*/ 0 w 3845770"/>
              <a:gd name="connsiteY5" fmla="*/ 1081260 h 149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5770" h="1495371">
                <a:moveTo>
                  <a:pt x="3845770" y="0"/>
                </a:moveTo>
                <a:lnTo>
                  <a:pt x="3845770" y="1265310"/>
                </a:lnTo>
                <a:cubicBezTo>
                  <a:pt x="3845770" y="1392370"/>
                  <a:pt x="3742769" y="1495372"/>
                  <a:pt x="3615708" y="1495372"/>
                </a:cubicBezTo>
                <a:lnTo>
                  <a:pt x="230062" y="1495372"/>
                </a:lnTo>
                <a:cubicBezTo>
                  <a:pt x="103001" y="1495372"/>
                  <a:pt x="0" y="1392370"/>
                  <a:pt x="0" y="1265310"/>
                </a:cubicBezTo>
                <a:lnTo>
                  <a:pt x="0" y="1081260"/>
                </a:lnTo>
              </a:path>
            </a:pathLst>
          </a:custGeom>
          <a:noFill/>
          <a:ln w="31894" cap="flat">
            <a:solidFill>
              <a:srgbClr val="77ABD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Volný tvar: obrazec 21">
            <a:extLst>
              <a:ext uri="{FF2B5EF4-FFF2-40B4-BE49-F238E27FC236}">
                <a16:creationId xmlns:a16="http://schemas.microsoft.com/office/drawing/2014/main" id="{B3D8072D-385C-7A8B-02E7-C4D6EAB45E5A}"/>
              </a:ext>
            </a:extLst>
          </p:cNvPr>
          <p:cNvSpPr/>
          <p:nvPr/>
        </p:nvSpPr>
        <p:spPr>
          <a:xfrm>
            <a:off x="3704166" y="3043328"/>
            <a:ext cx="4021823" cy="3052071"/>
          </a:xfrm>
          <a:custGeom>
            <a:avLst/>
            <a:gdLst>
              <a:gd name="connsiteX0" fmla="*/ 4052794 w 4052794"/>
              <a:gd name="connsiteY0" fmla="*/ 0 h 3052071"/>
              <a:gd name="connsiteX1" fmla="*/ 4052794 w 4052794"/>
              <a:gd name="connsiteY1" fmla="*/ 2795207 h 3052071"/>
              <a:gd name="connsiteX2" fmla="*/ 3795929 w 4052794"/>
              <a:gd name="connsiteY2" fmla="*/ 3052072 h 3052071"/>
              <a:gd name="connsiteX3" fmla="*/ 256865 w 4052794"/>
              <a:gd name="connsiteY3" fmla="*/ 3052072 h 3052071"/>
              <a:gd name="connsiteX4" fmla="*/ 0 w 4052794"/>
              <a:gd name="connsiteY4" fmla="*/ 2795207 h 3052071"/>
              <a:gd name="connsiteX5" fmla="*/ 0 w 4052794"/>
              <a:gd name="connsiteY5" fmla="*/ 2565145 h 3052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52794" h="3052071">
                <a:moveTo>
                  <a:pt x="4052794" y="0"/>
                </a:moveTo>
                <a:lnTo>
                  <a:pt x="4052794" y="2795207"/>
                </a:lnTo>
                <a:cubicBezTo>
                  <a:pt x="4052794" y="2937073"/>
                  <a:pt x="3937795" y="3052072"/>
                  <a:pt x="3795929" y="3052072"/>
                </a:cubicBezTo>
                <a:lnTo>
                  <a:pt x="256865" y="3052072"/>
                </a:lnTo>
                <a:cubicBezTo>
                  <a:pt x="114999" y="3052072"/>
                  <a:pt x="0" y="2937073"/>
                  <a:pt x="0" y="2795207"/>
                </a:cubicBezTo>
                <a:lnTo>
                  <a:pt x="0" y="2565145"/>
                </a:lnTo>
              </a:path>
            </a:pathLst>
          </a:custGeom>
          <a:noFill/>
          <a:ln w="31894" cap="flat">
            <a:solidFill>
              <a:srgbClr val="4926A9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7DAC8A15-8673-87FD-5298-4E6185FE2453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3325324" y="4872335"/>
            <a:ext cx="760772" cy="92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432230"/>
      </p:ext>
    </p:extLst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p4" descr="Obsah obrázku konektor, interiér, kabel, plast&#10;&#10;Popis byl vytvořen automaticky"/>
          <p:cNvPicPr preferRelativeResize="0"/>
          <p:nvPr/>
        </p:nvPicPr>
        <p:blipFill rotWithShape="1">
          <a:blip r:embed="rId3"/>
          <a:srcRect l="19818" t="13505" r="29297" b="4703"/>
          <a:stretch/>
        </p:blipFill>
        <p:spPr>
          <a:xfrm>
            <a:off x="4276725" y="2270125"/>
            <a:ext cx="3636963" cy="3902075"/>
          </a:xfrm>
          <a:prstGeom prst="roundRect">
            <a:avLst>
              <a:gd name="adj" fmla="val 2139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pic>
        <p:nvPicPr>
          <p:cNvPr id="2" name="Google Shape;242;p4" descr="Obsah obrázku text&#10;&#10;Popis byl vytvořen automaticky">
            <a:extLst>
              <a:ext uri="{FF2B5EF4-FFF2-40B4-BE49-F238E27FC236}">
                <a16:creationId xmlns:a16="http://schemas.microsoft.com/office/drawing/2014/main" id="{D59BD655-A3C6-B6C4-A209-C0F59CD32704}"/>
              </a:ext>
            </a:extLst>
          </p:cNvPr>
          <p:cNvPicPr preferRelativeResize="0"/>
          <p:nvPr/>
        </p:nvPicPr>
        <p:blipFill rotWithShape="1">
          <a:blip r:embed="rId4"/>
          <a:srcRect l="42207" t="7258" r="966" b="1407"/>
          <a:stretch/>
        </p:blipFill>
        <p:spPr>
          <a:xfrm>
            <a:off x="8096250" y="2270125"/>
            <a:ext cx="3636963" cy="3902075"/>
          </a:xfrm>
          <a:prstGeom prst="roundRect">
            <a:avLst>
              <a:gd name="adj" fmla="val 2139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pic>
        <p:nvPicPr>
          <p:cNvPr id="4" name="Google Shape;241;p4" descr="Obsah obrázku text&#10;&#10;Popis byl vytvořen automaticky">
            <a:extLst>
              <a:ext uri="{FF2B5EF4-FFF2-40B4-BE49-F238E27FC236}">
                <a16:creationId xmlns:a16="http://schemas.microsoft.com/office/drawing/2014/main" id="{73093B6A-C4A8-D1F8-D4B7-5DB7077EDBDC}"/>
              </a:ext>
            </a:extLst>
          </p:cNvPr>
          <p:cNvPicPr preferRelativeResize="0"/>
          <p:nvPr/>
        </p:nvPicPr>
        <p:blipFill rotWithShape="1">
          <a:blip r:embed="rId5"/>
          <a:srcRect l="27565" t="21035" r="23855" b="880"/>
          <a:stretch/>
        </p:blipFill>
        <p:spPr>
          <a:xfrm>
            <a:off x="457200" y="2270125"/>
            <a:ext cx="3636963" cy="3902075"/>
          </a:xfrm>
          <a:prstGeom prst="roundRect">
            <a:avLst>
              <a:gd name="adj" fmla="val 2138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sp>
        <p:nvSpPr>
          <p:cNvPr id="9" name="Google Shape;131;p3">
            <a:extLst>
              <a:ext uri="{FF2B5EF4-FFF2-40B4-BE49-F238E27FC236}">
                <a16:creationId xmlns:a16="http://schemas.microsoft.com/office/drawing/2014/main" id="{B8A8D25D-D58E-F0D9-0387-AEEF84CEF47E}"/>
              </a:ext>
            </a:extLst>
          </p:cNvPr>
          <p:cNvSpPr txBox="1">
            <a:spLocks/>
          </p:cNvSpPr>
          <p:nvPr/>
        </p:nvSpPr>
        <p:spPr>
          <a:xfrm>
            <a:off x="457200" y="228600"/>
            <a:ext cx="11277599" cy="838200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chemeClr val="accent1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lnSpc>
                <a:spcPct val="90000"/>
              </a:lnSpc>
              <a:spcBef>
                <a:spcPct val="0"/>
              </a:spcBef>
              <a:buSzPts val="6000"/>
              <a:buNone/>
              <a:defRPr sz="7200" b="1" kern="1200">
                <a:solidFill>
                  <a:schemeClr val="bg1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  <a:lvl2pPr>
              <a:buSzPts val="1400"/>
              <a:buNone/>
            </a:lvl2pPr>
            <a:lvl3pPr>
              <a:buSzPts val="1400"/>
              <a:buNone/>
            </a:lvl3pPr>
            <a:lvl4pPr>
              <a:buSzPts val="1400"/>
              <a:buNone/>
            </a:lvl4pPr>
            <a:lvl5pPr>
              <a:buSzPts val="1400"/>
              <a:buNone/>
            </a:lvl5pPr>
            <a:lvl6pPr>
              <a:buSzPts val="1400"/>
              <a:buNone/>
            </a:lvl6pPr>
            <a:lvl7pPr>
              <a:buSzPts val="1400"/>
              <a:buNone/>
            </a:lvl7pPr>
            <a:lvl8pPr>
              <a:buSzPts val="1400"/>
              <a:buNone/>
            </a:lvl8pPr>
            <a:lvl9pPr>
              <a:buSzPts val="1400"/>
              <a:buNone/>
            </a:lvl9pPr>
          </a:lstStyle>
          <a:p>
            <a:pPr>
              <a:lnSpc>
                <a:spcPct val="100000"/>
              </a:lnSpc>
            </a:pPr>
            <a:r>
              <a:rPr lang="cs-CZ" sz="3600" dirty="0">
                <a:latin typeface="+mj-lt"/>
              </a:rPr>
              <a:t>KABELY TVOŘÍCÍ INTERNET</a:t>
            </a:r>
          </a:p>
        </p:txBody>
      </p:sp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06B9936F-A165-F24B-689B-5D86015DCB2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7</a:t>
            </a:fld>
            <a:endParaRPr lang="cs-CZ"/>
          </a:p>
        </p:txBody>
      </p:sp>
      <p:sp>
        <p:nvSpPr>
          <p:cNvPr id="6" name="Google Shape;246;p5">
            <a:extLst>
              <a:ext uri="{FF2B5EF4-FFF2-40B4-BE49-F238E27FC236}">
                <a16:creationId xmlns:a16="http://schemas.microsoft.com/office/drawing/2014/main" id="{31CD4FC9-6978-CD7F-5494-3DED3CB5546E}"/>
              </a:ext>
            </a:extLst>
          </p:cNvPr>
          <p:cNvSpPr txBox="1"/>
          <p:nvPr/>
        </p:nvSpPr>
        <p:spPr>
          <a:xfrm>
            <a:off x="457200" y="1066800"/>
            <a:ext cx="11277600" cy="1020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2000">
                <a:solidFill>
                  <a:schemeClr val="accent1"/>
                </a:solidFill>
                <a:latin typeface="+mj-lt"/>
                <a:ea typeface="Avenir"/>
                <a:cs typeface="Avenir"/>
              </a:defRPr>
            </a:lvl1pPr>
          </a:lstStyle>
          <a:p>
            <a:pPr algn="ctr"/>
            <a:r>
              <a:rPr lang="cs-CZ" b="1" dirty="0">
                <a:solidFill>
                  <a:schemeClr val="accent6"/>
                </a:solidFill>
                <a:sym typeface="Avenir"/>
              </a:rPr>
              <a:t>KOVOVÝ (UTP) KABEL</a:t>
            </a:r>
            <a:br>
              <a:rPr lang="cs-CZ" dirty="0">
                <a:sym typeface="Avenir"/>
              </a:rPr>
            </a:br>
            <a:r>
              <a:rPr lang="cs-CZ" dirty="0">
                <a:solidFill>
                  <a:schemeClr val="bg1"/>
                </a:solidFill>
                <a:sym typeface="Avenir"/>
              </a:rPr>
              <a:t>přenosová rychlost </a:t>
            </a:r>
            <a:r>
              <a:rPr lang="cs-CZ" b="1" dirty="0">
                <a:solidFill>
                  <a:schemeClr val="accent6"/>
                </a:solidFill>
                <a:sym typeface="Avenir"/>
              </a:rPr>
              <a:t>100 Mb/s</a:t>
            </a:r>
            <a:endParaRPr b="1" dirty="0">
              <a:solidFill>
                <a:schemeClr val="accent6"/>
              </a:solidFill>
            </a:endParaRPr>
          </a:p>
          <a:p>
            <a:pPr algn="ctr"/>
            <a:r>
              <a:rPr lang="cs-CZ" dirty="0">
                <a:solidFill>
                  <a:schemeClr val="bg1"/>
                </a:solidFill>
                <a:sym typeface="Avenir"/>
              </a:rPr>
              <a:t>dosah</a:t>
            </a:r>
            <a:r>
              <a:rPr lang="cs-CZ" dirty="0">
                <a:solidFill>
                  <a:schemeClr val="accent6"/>
                </a:solidFill>
                <a:sym typeface="Avenir"/>
              </a:rPr>
              <a:t> </a:t>
            </a:r>
            <a:r>
              <a:rPr lang="cs-CZ" b="1" dirty="0">
                <a:solidFill>
                  <a:schemeClr val="accent6"/>
                </a:solidFill>
                <a:sym typeface="Avenir"/>
              </a:rPr>
              <a:t>100 metrů</a:t>
            </a:r>
            <a:endParaRPr b="1" dirty="0">
              <a:solidFill>
                <a:schemeClr val="accent6"/>
              </a:solidFill>
              <a:sym typeface="Avenir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oogle Shape;253;p6" descr="Obsah obrázku venku, auto, výjev, dálnice&#10;&#10;Popis byl vytvořen automaticky"/>
          <p:cNvPicPr preferRelativeResize="0"/>
          <p:nvPr/>
        </p:nvPicPr>
        <p:blipFill rotWithShape="1">
          <a:blip r:embed="rId3"/>
          <a:srcRect l="3012" t="2306" r="5740" b="2757"/>
          <a:stretch/>
        </p:blipFill>
        <p:spPr>
          <a:xfrm>
            <a:off x="6188077" y="1249364"/>
            <a:ext cx="5546723" cy="3902074"/>
          </a:xfrm>
          <a:prstGeom prst="roundRect">
            <a:avLst>
              <a:gd name="adj" fmla="val 2138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3DD210B8-A2D8-362E-D6DE-8C35584CB771}"/>
              </a:ext>
            </a:extLst>
          </p:cNvPr>
          <p:cNvSpPr/>
          <p:nvPr/>
        </p:nvSpPr>
        <p:spPr>
          <a:xfrm>
            <a:off x="6186488" y="2546880"/>
            <a:ext cx="5546723" cy="1305454"/>
          </a:xfrm>
          <a:prstGeom prst="roundRect">
            <a:avLst>
              <a:gd name="adj" fmla="val 0"/>
            </a:avLst>
          </a:prstGeom>
          <a:solidFill>
            <a:schemeClr val="accent4">
              <a:alpha val="80000"/>
            </a:schemeClr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54" name="Google Shape;254;p6" descr="Obsah obrázku strom, silnice, venku, tráva&#10;&#10;Popis byl vytvořen automaticky"/>
          <p:cNvPicPr preferRelativeResize="0"/>
          <p:nvPr/>
        </p:nvPicPr>
        <p:blipFill rotWithShape="1">
          <a:blip r:embed="rId4"/>
          <a:srcRect l="3981" t="1098" r="3248" b="745"/>
          <a:stretch/>
        </p:blipFill>
        <p:spPr>
          <a:xfrm>
            <a:off x="478978" y="1249363"/>
            <a:ext cx="5524947" cy="3902075"/>
          </a:xfrm>
          <a:prstGeom prst="roundRect">
            <a:avLst>
              <a:gd name="adj" fmla="val 2138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sp>
        <p:nvSpPr>
          <p:cNvPr id="3" name="Obdélník: se zakulacenými rohy 2">
            <a:extLst>
              <a:ext uri="{FF2B5EF4-FFF2-40B4-BE49-F238E27FC236}">
                <a16:creationId xmlns:a16="http://schemas.microsoft.com/office/drawing/2014/main" id="{074C7F15-1D55-2D72-B6EF-0BF9A081DC1B}"/>
              </a:ext>
            </a:extLst>
          </p:cNvPr>
          <p:cNvSpPr/>
          <p:nvPr/>
        </p:nvSpPr>
        <p:spPr>
          <a:xfrm>
            <a:off x="455613" y="2546880"/>
            <a:ext cx="5548312" cy="1305454"/>
          </a:xfrm>
          <a:prstGeom prst="roundRect">
            <a:avLst>
              <a:gd name="adj" fmla="val 0"/>
            </a:avLst>
          </a:prstGeom>
          <a:solidFill>
            <a:schemeClr val="accent4">
              <a:alpha val="80000"/>
            </a:schemeClr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Google Shape;246;p5">
            <a:extLst>
              <a:ext uri="{FF2B5EF4-FFF2-40B4-BE49-F238E27FC236}">
                <a16:creationId xmlns:a16="http://schemas.microsoft.com/office/drawing/2014/main" id="{62D058CF-B3B1-37ED-E057-B8574AADCF8C}"/>
              </a:ext>
            </a:extLst>
          </p:cNvPr>
          <p:cNvSpPr txBox="1"/>
          <p:nvPr/>
        </p:nvSpPr>
        <p:spPr>
          <a:xfrm>
            <a:off x="1097491" y="2644247"/>
            <a:ext cx="4266142" cy="1110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2000">
                <a:solidFill>
                  <a:schemeClr val="accent1"/>
                </a:solidFill>
                <a:latin typeface="+mj-lt"/>
                <a:ea typeface="Avenir"/>
                <a:cs typeface="Avenir"/>
              </a:defRPr>
            </a:lvl1pPr>
          </a:lstStyle>
          <a:p>
            <a:pPr algn="ctr"/>
            <a:r>
              <a:rPr lang="cs-CZ" b="1" dirty="0">
                <a:solidFill>
                  <a:schemeClr val="accent6"/>
                </a:solidFill>
                <a:sym typeface="Avenir"/>
              </a:rPr>
              <a:t>KOVOVÝ (UTP) KABEL</a:t>
            </a:r>
            <a:br>
              <a:rPr lang="cs-CZ" dirty="0">
                <a:sym typeface="Avenir"/>
              </a:rPr>
            </a:br>
            <a:r>
              <a:rPr lang="cs-CZ" dirty="0">
                <a:solidFill>
                  <a:schemeClr val="bg1"/>
                </a:solidFill>
                <a:sym typeface="Avenir"/>
              </a:rPr>
              <a:t>přenosová rychlost </a:t>
            </a:r>
            <a:r>
              <a:rPr lang="cs-CZ" b="1" dirty="0">
                <a:solidFill>
                  <a:schemeClr val="accent6"/>
                </a:solidFill>
                <a:sym typeface="Avenir"/>
              </a:rPr>
              <a:t>100 Mb/s</a:t>
            </a:r>
            <a:endParaRPr b="1" dirty="0">
              <a:solidFill>
                <a:schemeClr val="accent6"/>
              </a:solidFill>
            </a:endParaRPr>
          </a:p>
          <a:p>
            <a:pPr algn="ctr"/>
            <a:r>
              <a:rPr lang="cs-CZ" dirty="0">
                <a:solidFill>
                  <a:schemeClr val="bg1"/>
                </a:solidFill>
                <a:sym typeface="Avenir"/>
              </a:rPr>
              <a:t>dosah</a:t>
            </a:r>
            <a:r>
              <a:rPr lang="cs-CZ" dirty="0">
                <a:solidFill>
                  <a:schemeClr val="accent6"/>
                </a:solidFill>
                <a:sym typeface="Avenir"/>
              </a:rPr>
              <a:t> </a:t>
            </a:r>
            <a:r>
              <a:rPr lang="cs-CZ" b="1" dirty="0">
                <a:solidFill>
                  <a:schemeClr val="accent6"/>
                </a:solidFill>
                <a:sym typeface="Avenir"/>
              </a:rPr>
              <a:t>100 metrů</a:t>
            </a:r>
            <a:endParaRPr b="1" dirty="0">
              <a:solidFill>
                <a:schemeClr val="accent6"/>
              </a:solidFill>
              <a:sym typeface="Avenir"/>
            </a:endParaRPr>
          </a:p>
        </p:txBody>
      </p:sp>
      <p:sp>
        <p:nvSpPr>
          <p:cNvPr id="256" name="Google Shape;256;p6"/>
          <p:cNvSpPr txBox="1"/>
          <p:nvPr/>
        </p:nvSpPr>
        <p:spPr>
          <a:xfrm>
            <a:off x="6472767" y="2270125"/>
            <a:ext cx="4975754" cy="1858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algn="ctr">
              <a:buNone/>
              <a:defRPr sz="2000" b="1">
                <a:solidFill>
                  <a:schemeClr val="accent6"/>
                </a:solidFill>
                <a:latin typeface="+mj-lt"/>
                <a:ea typeface="Avenir"/>
                <a:cs typeface="Avenir"/>
              </a:defRPr>
            </a:lvl1pPr>
          </a:lstStyle>
          <a:p>
            <a:r>
              <a:rPr lang="cs-CZ" dirty="0">
                <a:sym typeface="Avenir"/>
              </a:rPr>
              <a:t>OPTICKÝ KABEL (ze skla či plastu) </a:t>
            </a:r>
            <a:br>
              <a:rPr lang="cs-CZ" dirty="0">
                <a:sym typeface="Avenir"/>
              </a:rPr>
            </a:br>
            <a:r>
              <a:rPr lang="cs-CZ" b="0" dirty="0">
                <a:solidFill>
                  <a:schemeClr val="bg1"/>
                </a:solidFill>
                <a:sym typeface="Avenir"/>
              </a:rPr>
              <a:t>přenosová rychlost</a:t>
            </a:r>
            <a:r>
              <a:rPr lang="cs-CZ" b="0" dirty="0">
                <a:sym typeface="Avenir"/>
              </a:rPr>
              <a:t> </a:t>
            </a:r>
            <a:r>
              <a:rPr lang="cs-CZ" dirty="0">
                <a:sym typeface="Avenir"/>
              </a:rPr>
              <a:t>desítky </a:t>
            </a:r>
            <a:r>
              <a:rPr lang="cs-CZ" dirty="0" err="1">
                <a:sym typeface="Avenir"/>
              </a:rPr>
              <a:t>Gb</a:t>
            </a:r>
            <a:r>
              <a:rPr lang="cs-CZ" dirty="0">
                <a:sym typeface="Avenir"/>
              </a:rPr>
              <a:t>/s</a:t>
            </a:r>
            <a:endParaRPr dirty="0"/>
          </a:p>
          <a:p>
            <a:r>
              <a:rPr lang="cs-CZ" b="0" dirty="0">
                <a:solidFill>
                  <a:schemeClr val="bg1"/>
                </a:solidFill>
                <a:sym typeface="Avenir"/>
              </a:rPr>
              <a:t>dosah</a:t>
            </a:r>
            <a:r>
              <a:rPr lang="cs-CZ" b="0" dirty="0">
                <a:sym typeface="Avenir"/>
              </a:rPr>
              <a:t> </a:t>
            </a:r>
            <a:r>
              <a:rPr lang="cs-CZ" dirty="0">
                <a:sym typeface="Avenir"/>
              </a:rPr>
              <a:t>100 kilometrů</a:t>
            </a:r>
            <a:endParaRPr dirty="0">
              <a:sym typeface="Avenir"/>
            </a:endParaRPr>
          </a:p>
        </p:txBody>
      </p:sp>
      <p:sp>
        <p:nvSpPr>
          <p:cNvPr id="7" name="Google Shape;131;p3">
            <a:extLst>
              <a:ext uri="{FF2B5EF4-FFF2-40B4-BE49-F238E27FC236}">
                <a16:creationId xmlns:a16="http://schemas.microsoft.com/office/drawing/2014/main" id="{11BF32D5-F4CF-0294-304C-A080B8AE00BC}"/>
              </a:ext>
            </a:extLst>
          </p:cNvPr>
          <p:cNvSpPr txBox="1">
            <a:spLocks/>
          </p:cNvSpPr>
          <p:nvPr/>
        </p:nvSpPr>
        <p:spPr>
          <a:xfrm>
            <a:off x="457200" y="228600"/>
            <a:ext cx="11277599" cy="838200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chemeClr val="accent1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spcBef>
                <a:spcPct val="0"/>
              </a:spcBef>
              <a:buSzPts val="6000"/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buSzPts val="1400"/>
              <a:buNone/>
            </a:lvl2pPr>
            <a:lvl3pPr>
              <a:buSzPts val="1400"/>
              <a:buNone/>
            </a:lvl3pPr>
            <a:lvl4pPr>
              <a:buSzPts val="1400"/>
              <a:buNone/>
            </a:lvl4pPr>
            <a:lvl5pPr>
              <a:buSzPts val="1400"/>
              <a:buNone/>
            </a:lvl5pPr>
            <a:lvl6pPr>
              <a:buSzPts val="1400"/>
              <a:buNone/>
            </a:lvl6pPr>
            <a:lvl7pPr>
              <a:buSzPts val="1400"/>
              <a:buNone/>
            </a:lvl7pPr>
            <a:lvl8pPr>
              <a:buSzPts val="1400"/>
              <a:buNone/>
            </a:lvl8pPr>
            <a:lvl9pPr>
              <a:buSzPts val="1400"/>
              <a:buNone/>
            </a:lvl9pPr>
          </a:lstStyle>
          <a:p>
            <a:r>
              <a:rPr lang="cs-CZ" dirty="0"/>
              <a:t>KABELY </a:t>
            </a:r>
            <a:r>
              <a:rPr lang="cs-CZ"/>
              <a:t>TVOŘÍCÍ INTERNET</a:t>
            </a:r>
            <a:endParaRPr lang="cs-CZ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oogle Shape;263;p7" descr="Obsah obrázku text, psací potřeby, papírnictví, tužka&#10;&#10;Popis byl vytvořen automaticky"/>
          <p:cNvPicPr preferRelativeResize="0"/>
          <p:nvPr/>
        </p:nvPicPr>
        <p:blipFill rotWithShape="1">
          <a:blip r:embed="rId3"/>
          <a:srcRect l="13008" t="-22342" r="-2580" b="-22342"/>
          <a:stretch/>
        </p:blipFill>
        <p:spPr>
          <a:xfrm rot="-5400000">
            <a:off x="4144963" y="2402681"/>
            <a:ext cx="3902075" cy="3636963"/>
          </a:xfrm>
          <a:prstGeom prst="roundRect">
            <a:avLst>
              <a:gd name="adj" fmla="val 2138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pic>
        <p:nvPicPr>
          <p:cNvPr id="267" name="Google Shape;267;p7" descr="Obsah obrázku exteriér, země, tráva, kolo&#10;&#10;Popis byl vytvořen automaticky"/>
          <p:cNvPicPr preferRelativeResize="0"/>
          <p:nvPr/>
        </p:nvPicPr>
        <p:blipFill rotWithShape="1">
          <a:blip r:embed="rId4"/>
          <a:srcRect l="20496" t="1596" r="20494" b="3584"/>
          <a:stretch/>
        </p:blipFill>
        <p:spPr>
          <a:xfrm>
            <a:off x="8096249" y="2276210"/>
            <a:ext cx="3636963" cy="3895989"/>
          </a:xfrm>
          <a:prstGeom prst="roundRect">
            <a:avLst>
              <a:gd name="adj" fmla="val 2138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pic>
        <p:nvPicPr>
          <p:cNvPr id="269" name="Google Shape;269;p7" descr="Obsah obrázku sport, vodní sporty, plavání, exteriér&#10;&#10;Popis byl vytvořen automaticky"/>
          <p:cNvPicPr preferRelativeResize="0"/>
          <p:nvPr/>
        </p:nvPicPr>
        <p:blipFill rotWithShape="1">
          <a:blip r:embed="rId5"/>
          <a:srcRect l="38459" r="17545" b="2918"/>
          <a:stretch/>
        </p:blipFill>
        <p:spPr>
          <a:xfrm flipH="1">
            <a:off x="457200" y="2276211"/>
            <a:ext cx="3636963" cy="3895989"/>
          </a:xfrm>
          <a:prstGeom prst="roundRect">
            <a:avLst>
              <a:gd name="adj" fmla="val 2138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sp>
        <p:nvSpPr>
          <p:cNvPr id="5" name="Google Shape;131;p3">
            <a:extLst>
              <a:ext uri="{FF2B5EF4-FFF2-40B4-BE49-F238E27FC236}">
                <a16:creationId xmlns:a16="http://schemas.microsoft.com/office/drawing/2014/main" id="{38B58FCE-36FA-0AFF-BEE0-BED98A6059EC}"/>
              </a:ext>
            </a:extLst>
          </p:cNvPr>
          <p:cNvSpPr txBox="1">
            <a:spLocks/>
          </p:cNvSpPr>
          <p:nvPr/>
        </p:nvSpPr>
        <p:spPr>
          <a:xfrm>
            <a:off x="457200" y="228600"/>
            <a:ext cx="11277599" cy="838200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chemeClr val="accent1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spcBef>
                <a:spcPct val="0"/>
              </a:spcBef>
              <a:buSzPts val="6000"/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buSzPts val="1400"/>
              <a:buNone/>
            </a:lvl2pPr>
            <a:lvl3pPr>
              <a:buSzPts val="1400"/>
              <a:buNone/>
            </a:lvl3pPr>
            <a:lvl4pPr>
              <a:buSzPts val="1400"/>
              <a:buNone/>
            </a:lvl4pPr>
            <a:lvl5pPr>
              <a:buSzPts val="1400"/>
              <a:buNone/>
            </a:lvl5pPr>
            <a:lvl6pPr>
              <a:buSzPts val="1400"/>
              <a:buNone/>
            </a:lvl6pPr>
            <a:lvl7pPr>
              <a:buSzPts val="1400"/>
              <a:buNone/>
            </a:lvl7pPr>
            <a:lvl8pPr>
              <a:buSzPts val="1400"/>
              <a:buNone/>
            </a:lvl8pPr>
            <a:lvl9pPr>
              <a:buSzPts val="1400"/>
              <a:buNone/>
            </a:lvl9pPr>
          </a:lstStyle>
          <a:p>
            <a:r>
              <a:rPr lang="cs-CZ" dirty="0"/>
              <a:t>KABELY TVOŘÍCÍ INTERNET</a:t>
            </a:r>
          </a:p>
        </p:txBody>
      </p:sp>
      <p:sp>
        <p:nvSpPr>
          <p:cNvPr id="6" name="Google Shape;256;p6">
            <a:extLst>
              <a:ext uri="{FF2B5EF4-FFF2-40B4-BE49-F238E27FC236}">
                <a16:creationId xmlns:a16="http://schemas.microsoft.com/office/drawing/2014/main" id="{867D07A5-016A-18B3-4139-883DC6154FAB}"/>
              </a:ext>
            </a:extLst>
          </p:cNvPr>
          <p:cNvSpPr txBox="1"/>
          <p:nvPr/>
        </p:nvSpPr>
        <p:spPr>
          <a:xfrm>
            <a:off x="3138488" y="1081404"/>
            <a:ext cx="5913437" cy="1006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algn="ctr">
              <a:buNone/>
              <a:defRPr sz="2000" b="1">
                <a:solidFill>
                  <a:schemeClr val="accent6"/>
                </a:solidFill>
                <a:latin typeface="+mj-lt"/>
                <a:ea typeface="Avenir"/>
                <a:cs typeface="Avenir"/>
              </a:defRPr>
            </a:lvl1pPr>
          </a:lstStyle>
          <a:p>
            <a:r>
              <a:rPr lang="cs-CZ" dirty="0">
                <a:sym typeface="Avenir"/>
              </a:rPr>
              <a:t>OPTICKÝ KABEL (ze skla či plastu) </a:t>
            </a:r>
            <a:br>
              <a:rPr lang="cs-CZ" dirty="0">
                <a:sym typeface="Avenir"/>
              </a:rPr>
            </a:br>
            <a:r>
              <a:rPr lang="cs-CZ" b="0" dirty="0">
                <a:solidFill>
                  <a:schemeClr val="bg1"/>
                </a:solidFill>
                <a:sym typeface="Avenir"/>
              </a:rPr>
              <a:t>přenosová rychlost</a:t>
            </a:r>
            <a:r>
              <a:rPr lang="cs-CZ" b="0" dirty="0">
                <a:sym typeface="Avenir"/>
              </a:rPr>
              <a:t> </a:t>
            </a:r>
            <a:r>
              <a:rPr lang="cs-CZ" dirty="0">
                <a:sym typeface="Avenir"/>
              </a:rPr>
              <a:t>desítky </a:t>
            </a:r>
            <a:r>
              <a:rPr lang="cs-CZ" dirty="0" err="1">
                <a:sym typeface="Avenir"/>
              </a:rPr>
              <a:t>Gb</a:t>
            </a:r>
            <a:r>
              <a:rPr lang="cs-CZ" dirty="0">
                <a:sym typeface="Avenir"/>
              </a:rPr>
              <a:t>/s</a:t>
            </a:r>
            <a:endParaRPr dirty="0"/>
          </a:p>
          <a:p>
            <a:r>
              <a:rPr lang="cs-CZ" b="0" dirty="0">
                <a:solidFill>
                  <a:schemeClr val="bg1"/>
                </a:solidFill>
                <a:sym typeface="Avenir"/>
              </a:rPr>
              <a:t>dosah</a:t>
            </a:r>
            <a:r>
              <a:rPr lang="cs-CZ" b="0" dirty="0">
                <a:sym typeface="Avenir"/>
              </a:rPr>
              <a:t> </a:t>
            </a:r>
            <a:r>
              <a:rPr lang="cs-CZ" dirty="0">
                <a:sym typeface="Avenir"/>
              </a:rPr>
              <a:t>100 kilometrů</a:t>
            </a:r>
            <a:endParaRPr dirty="0">
              <a:sym typeface="Avenir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Internet4Kids">
  <a:themeElements>
    <a:clrScheme name="Office">
      <a:dk1>
        <a:srgbClr val="000000"/>
      </a:dk1>
      <a:lt1>
        <a:srgbClr val="FFFFFF"/>
      </a:lt1>
      <a:dk2>
        <a:srgbClr val="F66766"/>
      </a:dk2>
      <a:lt2>
        <a:srgbClr val="808080"/>
      </a:lt2>
      <a:accent1>
        <a:srgbClr val="6F3AFF"/>
      </a:accent1>
      <a:accent2>
        <a:srgbClr val="0FFAFF"/>
      </a:accent2>
      <a:accent3>
        <a:srgbClr val="D64DF6"/>
      </a:accent3>
      <a:accent4>
        <a:srgbClr val="20085E"/>
      </a:accent4>
      <a:accent5>
        <a:srgbClr val="FFFF33"/>
      </a:accent5>
      <a:accent6>
        <a:srgbClr val="FFB200"/>
      </a:accent6>
      <a:hlink>
        <a:srgbClr val="0563C1"/>
      </a:hlink>
      <a:folHlink>
        <a:srgbClr val="954F72"/>
      </a:folHlink>
    </a:clrScheme>
    <a:fontScheme name="Vlastní 1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25672</TotalTime>
  <Words>541</Words>
  <Application>Microsoft Macintosh PowerPoint</Application>
  <PresentationFormat>Widescreen</PresentationFormat>
  <Paragraphs>106</Paragraphs>
  <Slides>20</Slides>
  <Notes>20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Avenir</vt:lpstr>
      <vt:lpstr>Avenir Next LT Pro</vt:lpstr>
      <vt:lpstr>Calibri</vt:lpstr>
      <vt:lpstr>Poppins</vt:lpstr>
      <vt:lpstr>Internet4Kids</vt:lpstr>
      <vt:lpstr>PŘIPOJENÍ  K INTERNETU</vt:lpstr>
      <vt:lpstr>PowerPoint Presentation</vt:lpstr>
      <vt:lpstr>PŘENOSOVÁ RYCHLOST</vt:lpstr>
      <vt:lpstr>Wi-Fi router</vt:lpstr>
      <vt:lpstr>Wi-Fi router</vt:lpstr>
      <vt:lpstr>Wi-Fi router</vt:lpstr>
      <vt:lpstr>PowerPoint Presentation</vt:lpstr>
      <vt:lpstr>PowerPoint Presentation</vt:lpstr>
      <vt:lpstr>PowerPoint Presentation</vt:lpstr>
      <vt:lpstr>Páteřní síť v ČR: CETIN</vt:lpstr>
      <vt:lpstr>PowerPoint Presentation</vt:lpstr>
      <vt:lpstr>PŘIPOJENÍ PŘES MOBILNÍ DATA</vt:lpstr>
      <vt:lpstr>PowerPoint Presentation</vt:lpstr>
      <vt:lpstr>HOTSPOT</vt:lpstr>
      <vt:lpstr>SATELITY</vt:lpstr>
      <vt:lpstr>PowerPoint Presentation</vt:lpstr>
      <vt:lpstr>PowerPoint Presentation</vt:lpstr>
      <vt:lpstr>Jak byste se připojili k Internetu? </vt:lpstr>
      <vt:lpstr>Jak byste se připojili k Internetu? </vt:lpstr>
      <vt:lpstr>internet4kids.mff.cuni.cz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Jak vypadá internet?</dc:title>
  <dc:creator>Mazná Michaela</dc:creator>
  <cp:lastModifiedBy>Anna Yaghobová</cp:lastModifiedBy>
  <cp:revision>13</cp:revision>
  <dcterms:created xsi:type="dcterms:W3CDTF">2022-11-28T07:37:06Z</dcterms:created>
  <dcterms:modified xsi:type="dcterms:W3CDTF">2024-08-07T10:15:31Z</dcterms:modified>
</cp:coreProperties>
</file>