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1. hodina - pracovni list L" id="{C362323F-965A-4F67-A13E-C6F40ED782E1}">
          <p14:sldIdLst>
            <p14:sldId id="257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FFA49B1-3880-9895-B547-45380130BC85}" name="Anna Drobná" initials="AD" userId="S::62201791@cuni.cz::083f3c2f-637b-4f75-8789-3dc13236d255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2894BDC-F847-82B2-FE0D-7B01347277B6}" v="1" dt="2024-05-09T14:05:34.945"/>
    <p1510:client id="{D6375386-38F2-EA64-A6F5-4F7965D97AC5}" v="5" dt="2024-05-09T13:51:04.22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270" autoAdjust="0"/>
    <p:restoredTop sz="94660"/>
  </p:normalViewPr>
  <p:slideViewPr>
    <p:cSldViewPr snapToGrid="0" showGuides="1">
      <p:cViewPr>
        <p:scale>
          <a:sx n="200" d="100"/>
          <a:sy n="200" d="100"/>
        </p:scale>
        <p:origin x="920" y="-71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8/10/relationships/authors" Target="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AA77F1-E731-4A0D-AD40-2192F8E16725}" type="datetimeFigureOut">
              <a:rPr lang="en-US" smtClean="0"/>
              <a:t>8/6/24</a:t>
            </a:fld>
            <a:endParaRPr lang="en-US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A77D49-7409-4C8C-97C4-6BB7504B57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8744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text 2">
            <a:extLst>
              <a:ext uri="{FF2B5EF4-FFF2-40B4-BE49-F238E27FC236}">
                <a16:creationId xmlns:a16="http://schemas.microsoft.com/office/drawing/2014/main" id="{18182F9A-DFE4-1D03-12AA-CB3F4871A5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87339" y="639445"/>
            <a:ext cx="6281736" cy="34956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>
              <a:lnSpc>
                <a:spcPct val="110000"/>
              </a:lnSpc>
              <a:spcBef>
                <a:spcPts val="0"/>
              </a:spcBef>
              <a:spcAft>
                <a:spcPts val="1500"/>
              </a:spcAft>
              <a:buFont typeface="+mj-lt"/>
              <a:buAutoNum type="arabicPeriod"/>
              <a:defRPr sz="1000" b="1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endParaRPr lang="en-US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5B0852E5-B1B1-9AD8-21CD-A7D9A815B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6421" y="9448800"/>
            <a:ext cx="5207442" cy="457199"/>
          </a:xfrm>
          <a:prstGeom prst="rect">
            <a:avLst/>
          </a:prstGeom>
        </p:spPr>
        <p:txBody>
          <a:bodyPr anchor="t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5E26611D-CA97-E741-CB0E-68EED0E499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611813" y="9448800"/>
            <a:ext cx="957262" cy="457199"/>
          </a:xfrm>
          <a:prstGeom prst="rect">
            <a:avLst/>
          </a:prstGeom>
        </p:spPr>
        <p:txBody>
          <a:bodyPr anchor="t"/>
          <a:lstStyle>
            <a:lvl1pPr algn="r">
              <a:defRPr sz="10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9EAB66F-AC3E-4D68-8127-A531A2CE5C1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Nadpis 1">
            <a:extLst>
              <a:ext uri="{FF2B5EF4-FFF2-40B4-BE49-F238E27FC236}">
                <a16:creationId xmlns:a16="http://schemas.microsoft.com/office/drawing/2014/main" id="{D57AF7A2-383A-7F1E-5F12-2A31534B619B}"/>
              </a:ext>
            </a:extLst>
          </p:cNvPr>
          <p:cNvSpPr txBox="1">
            <a:spLocks/>
          </p:cNvSpPr>
          <p:nvPr userDrawn="1"/>
        </p:nvSpPr>
        <p:spPr>
          <a:xfrm>
            <a:off x="287338" y="143968"/>
            <a:ext cx="3195637" cy="1973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Poppins" panose="00000500000000000000" pitchFamily="2" charset="0"/>
                <a:ea typeface="+mj-ea"/>
                <a:cs typeface="Poppins" panose="00000500000000000000" pitchFamily="2" charset="0"/>
              </a:defRPr>
            </a:lvl1pPr>
          </a:lstStyle>
          <a:p>
            <a:endParaRPr lang="en-US" sz="1000" b="0" dirty="0"/>
          </a:p>
        </p:txBody>
      </p:sp>
      <p:sp>
        <p:nvSpPr>
          <p:cNvPr id="14" name="Zástupný symbol pro číslo snímku 5">
            <a:extLst>
              <a:ext uri="{FF2B5EF4-FFF2-40B4-BE49-F238E27FC236}">
                <a16:creationId xmlns:a16="http://schemas.microsoft.com/office/drawing/2014/main" id="{4C22B44B-27DC-361F-F75F-1C22C518C2A2}"/>
              </a:ext>
            </a:extLst>
          </p:cNvPr>
          <p:cNvSpPr txBox="1">
            <a:spLocks/>
          </p:cNvSpPr>
          <p:nvPr userDrawn="1"/>
        </p:nvSpPr>
        <p:spPr>
          <a:xfrm>
            <a:off x="3482975" y="142875"/>
            <a:ext cx="990600" cy="1984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82000"/>
                  </a:schemeClr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Zástupný text 16">
            <a:extLst>
              <a:ext uri="{FF2B5EF4-FFF2-40B4-BE49-F238E27FC236}">
                <a16:creationId xmlns:a16="http://schemas.microsoft.com/office/drawing/2014/main" id="{34048FB7-7AA3-822F-1013-257C02DC05F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7338" y="142875"/>
            <a:ext cx="3086100" cy="169863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000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endParaRPr lang="en-US" dirty="0"/>
          </a:p>
        </p:txBody>
      </p:sp>
      <p:sp>
        <p:nvSpPr>
          <p:cNvPr id="20" name="Zástupný symbol pro číslo snímku 5">
            <a:extLst>
              <a:ext uri="{FF2B5EF4-FFF2-40B4-BE49-F238E27FC236}">
                <a16:creationId xmlns:a16="http://schemas.microsoft.com/office/drawing/2014/main" id="{98567D54-DBF1-EC58-A0DB-3642E1FD71D2}"/>
              </a:ext>
            </a:extLst>
          </p:cNvPr>
          <p:cNvSpPr txBox="1">
            <a:spLocks/>
          </p:cNvSpPr>
          <p:nvPr userDrawn="1"/>
        </p:nvSpPr>
        <p:spPr>
          <a:xfrm>
            <a:off x="3482975" y="142876"/>
            <a:ext cx="983102" cy="1984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82000"/>
                  </a:schemeClr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cs-CZ" sz="800" dirty="0">
                <a:solidFill>
                  <a:schemeClr val="bg1">
                    <a:lumMod val="50000"/>
                  </a:schemeClr>
                </a:solidFill>
              </a:rPr>
              <a:t>jméno:</a:t>
            </a:r>
            <a:endParaRPr 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2" name="Zástupný text 2">
            <a:extLst>
              <a:ext uri="{FF2B5EF4-FFF2-40B4-BE49-F238E27FC236}">
                <a16:creationId xmlns:a16="http://schemas.microsoft.com/office/drawing/2014/main" id="{92A297C8-A077-BE3F-CA1E-919663821B76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287337" y="312738"/>
            <a:ext cx="6281737" cy="326707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1500"/>
              </a:spcAft>
              <a:buFont typeface="+mj-lt"/>
              <a:buNone/>
              <a:defRPr sz="1800" b="1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endParaRPr lang="en-US" dirty="0"/>
          </a:p>
        </p:txBody>
      </p:sp>
      <p:sp>
        <p:nvSpPr>
          <p:cNvPr id="23" name="Zástupný text 16">
            <a:extLst>
              <a:ext uri="{FF2B5EF4-FFF2-40B4-BE49-F238E27FC236}">
                <a16:creationId xmlns:a16="http://schemas.microsoft.com/office/drawing/2014/main" id="{E23710DC-35A3-4D08-E286-F57AEEF630C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87338" y="989013"/>
            <a:ext cx="3086100" cy="169227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10000"/>
              </a:lnSpc>
              <a:spcAft>
                <a:spcPts val="1500"/>
              </a:spcAft>
              <a:buNone/>
              <a:defRPr sz="1000"/>
            </a:lvl1pPr>
            <a:lvl2pPr marL="457200" indent="0">
              <a:lnSpc>
                <a:spcPct val="110000"/>
              </a:lnSpc>
              <a:spcAft>
                <a:spcPts val="1500"/>
              </a:spcAft>
              <a:buNone/>
              <a:defRPr sz="1000"/>
            </a:lvl2pPr>
            <a:lvl3pPr marL="914400" indent="0">
              <a:lnSpc>
                <a:spcPct val="110000"/>
              </a:lnSpc>
              <a:spcAft>
                <a:spcPts val="1500"/>
              </a:spcAft>
              <a:buNone/>
              <a:defRPr sz="1000"/>
            </a:lvl3pPr>
            <a:lvl4pPr marL="1371600" indent="0">
              <a:lnSpc>
                <a:spcPct val="110000"/>
              </a:lnSpc>
              <a:spcAft>
                <a:spcPts val="1500"/>
              </a:spcAft>
              <a:buNone/>
              <a:defRPr sz="1000"/>
            </a:lvl4pPr>
            <a:lvl5pPr marL="1828800" indent="0">
              <a:lnSpc>
                <a:spcPct val="110000"/>
              </a:lnSpc>
              <a:spcAft>
                <a:spcPts val="1500"/>
              </a:spcAft>
              <a:buNone/>
              <a:defRPr sz="1000"/>
            </a:lvl5pPr>
          </a:lstStyle>
          <a:p>
            <a:pPr lvl="0"/>
            <a:endParaRPr lang="en-US" dirty="0"/>
          </a:p>
        </p:txBody>
      </p:sp>
      <p:cxnSp>
        <p:nvCxnSpPr>
          <p:cNvPr id="24" name="Přímá spojnice 23">
            <a:extLst>
              <a:ext uri="{FF2B5EF4-FFF2-40B4-BE49-F238E27FC236}">
                <a16:creationId xmlns:a16="http://schemas.microsoft.com/office/drawing/2014/main" id="{F04A649D-F75B-ECB8-0F51-4D350C15424A}"/>
              </a:ext>
            </a:extLst>
          </p:cNvPr>
          <p:cNvCxnSpPr>
            <a:cxnSpLocks/>
          </p:cNvCxnSpPr>
          <p:nvPr userDrawn="1"/>
        </p:nvCxnSpPr>
        <p:spPr>
          <a:xfrm>
            <a:off x="5611813" y="9448800"/>
            <a:ext cx="957262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text 2">
            <a:extLst>
              <a:ext uri="{FF2B5EF4-FFF2-40B4-BE49-F238E27FC236}">
                <a16:creationId xmlns:a16="http://schemas.microsoft.com/office/drawing/2014/main" id="{E64C0EAA-77B8-F2D6-219E-B49BA923C4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87339" y="639445"/>
            <a:ext cx="6281736" cy="34956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>
              <a:lnSpc>
                <a:spcPct val="110000"/>
              </a:lnSpc>
              <a:spcBef>
                <a:spcPts val="0"/>
              </a:spcBef>
              <a:spcAft>
                <a:spcPts val="1500"/>
              </a:spcAft>
              <a:buFont typeface="+mj-lt"/>
              <a:buAutoNum type="arabicPeriod"/>
              <a:defRPr sz="1000" b="1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endParaRPr lang="en-US" dirty="0"/>
          </a:p>
        </p:txBody>
      </p:sp>
      <p:sp>
        <p:nvSpPr>
          <p:cNvPr id="4" name="Nadpis 1">
            <a:extLst>
              <a:ext uri="{FF2B5EF4-FFF2-40B4-BE49-F238E27FC236}">
                <a16:creationId xmlns:a16="http://schemas.microsoft.com/office/drawing/2014/main" id="{0089B75E-95EF-0699-7D27-06652A6262EB}"/>
              </a:ext>
            </a:extLst>
          </p:cNvPr>
          <p:cNvSpPr txBox="1">
            <a:spLocks/>
          </p:cNvSpPr>
          <p:nvPr userDrawn="1"/>
        </p:nvSpPr>
        <p:spPr>
          <a:xfrm>
            <a:off x="287338" y="143968"/>
            <a:ext cx="3195637" cy="1973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Poppins" panose="00000500000000000000" pitchFamily="2" charset="0"/>
                <a:ea typeface="+mj-ea"/>
                <a:cs typeface="Poppins" panose="00000500000000000000" pitchFamily="2" charset="0"/>
              </a:defRPr>
            </a:lvl1pPr>
          </a:lstStyle>
          <a:p>
            <a:endParaRPr lang="en-US" sz="1000" b="0" dirty="0"/>
          </a:p>
        </p:txBody>
      </p:sp>
      <p:sp>
        <p:nvSpPr>
          <p:cNvPr id="7" name="Zástupný symbol pro číslo snímku 5">
            <a:extLst>
              <a:ext uri="{FF2B5EF4-FFF2-40B4-BE49-F238E27FC236}">
                <a16:creationId xmlns:a16="http://schemas.microsoft.com/office/drawing/2014/main" id="{DC537B07-33DC-978F-799D-ACB56403B68B}"/>
              </a:ext>
            </a:extLst>
          </p:cNvPr>
          <p:cNvSpPr txBox="1">
            <a:spLocks/>
          </p:cNvSpPr>
          <p:nvPr userDrawn="1"/>
        </p:nvSpPr>
        <p:spPr>
          <a:xfrm>
            <a:off x="3482975" y="142875"/>
            <a:ext cx="990600" cy="1984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82000"/>
                  </a:schemeClr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Zástupný text 16">
            <a:extLst>
              <a:ext uri="{FF2B5EF4-FFF2-40B4-BE49-F238E27FC236}">
                <a16:creationId xmlns:a16="http://schemas.microsoft.com/office/drawing/2014/main" id="{6667F572-74EE-BA50-C96C-A02C6414517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7338" y="142875"/>
            <a:ext cx="3086100" cy="169863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000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endParaRPr lang="en-US" dirty="0"/>
          </a:p>
        </p:txBody>
      </p:sp>
      <p:sp>
        <p:nvSpPr>
          <p:cNvPr id="10" name="Zástupný text 2">
            <a:extLst>
              <a:ext uri="{FF2B5EF4-FFF2-40B4-BE49-F238E27FC236}">
                <a16:creationId xmlns:a16="http://schemas.microsoft.com/office/drawing/2014/main" id="{AFCF74F8-0C62-C672-3F37-C35B80679B0F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287337" y="312738"/>
            <a:ext cx="6281737" cy="326707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1500"/>
              </a:spcAft>
              <a:buFont typeface="+mj-lt"/>
              <a:buNone/>
              <a:defRPr sz="1800" b="1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endParaRPr lang="en-US" dirty="0"/>
          </a:p>
        </p:txBody>
      </p:sp>
      <p:sp>
        <p:nvSpPr>
          <p:cNvPr id="11" name="Zástupný text 16">
            <a:extLst>
              <a:ext uri="{FF2B5EF4-FFF2-40B4-BE49-F238E27FC236}">
                <a16:creationId xmlns:a16="http://schemas.microsoft.com/office/drawing/2014/main" id="{189577FB-E2A7-920A-E13B-5D07811B9C7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87338" y="989013"/>
            <a:ext cx="3086100" cy="169227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10000"/>
              </a:lnSpc>
              <a:spcAft>
                <a:spcPts val="1500"/>
              </a:spcAft>
              <a:buNone/>
              <a:defRPr sz="1000"/>
            </a:lvl1pPr>
            <a:lvl2pPr marL="457200" indent="0">
              <a:lnSpc>
                <a:spcPct val="110000"/>
              </a:lnSpc>
              <a:spcAft>
                <a:spcPts val="1500"/>
              </a:spcAft>
              <a:buNone/>
              <a:defRPr sz="1000"/>
            </a:lvl2pPr>
            <a:lvl3pPr marL="914400" indent="0">
              <a:lnSpc>
                <a:spcPct val="110000"/>
              </a:lnSpc>
              <a:spcAft>
                <a:spcPts val="1500"/>
              </a:spcAft>
              <a:buNone/>
              <a:defRPr sz="1000"/>
            </a:lvl3pPr>
            <a:lvl4pPr marL="1371600" indent="0">
              <a:lnSpc>
                <a:spcPct val="110000"/>
              </a:lnSpc>
              <a:spcAft>
                <a:spcPts val="1500"/>
              </a:spcAft>
              <a:buNone/>
              <a:defRPr sz="1000"/>
            </a:lvl4pPr>
            <a:lvl5pPr marL="1828800" indent="0">
              <a:lnSpc>
                <a:spcPct val="110000"/>
              </a:lnSpc>
              <a:spcAft>
                <a:spcPts val="1500"/>
              </a:spcAft>
              <a:buNone/>
              <a:defRPr sz="1000"/>
            </a:lvl5pPr>
          </a:lstStyle>
          <a:p>
            <a:pPr lvl="0"/>
            <a:endParaRPr lang="en-US" dirty="0"/>
          </a:p>
        </p:txBody>
      </p:sp>
      <p:sp>
        <p:nvSpPr>
          <p:cNvPr id="18" name="Zástupný symbol pro zápatí 4">
            <a:extLst>
              <a:ext uri="{FF2B5EF4-FFF2-40B4-BE49-F238E27FC236}">
                <a16:creationId xmlns:a16="http://schemas.microsoft.com/office/drawing/2014/main" id="{3406FCA9-94CB-F1EA-7306-A997DC4E6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6421" y="9448800"/>
            <a:ext cx="5207442" cy="457199"/>
          </a:xfrm>
          <a:prstGeom prst="rect">
            <a:avLst/>
          </a:prstGeom>
        </p:spPr>
        <p:txBody>
          <a:bodyPr anchor="t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9" name="Zástupný symbol pro číslo snímku 5">
            <a:extLst>
              <a:ext uri="{FF2B5EF4-FFF2-40B4-BE49-F238E27FC236}">
                <a16:creationId xmlns:a16="http://schemas.microsoft.com/office/drawing/2014/main" id="{3BEC8CDE-2280-2DBC-1613-59A4349260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611813" y="9448800"/>
            <a:ext cx="957262" cy="457199"/>
          </a:xfrm>
          <a:prstGeom prst="rect">
            <a:avLst/>
          </a:prstGeom>
        </p:spPr>
        <p:txBody>
          <a:bodyPr anchor="t"/>
          <a:lstStyle>
            <a:lvl1pPr algn="r">
              <a:defRPr sz="10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9EAB66F-AC3E-4D68-8127-A531A2CE5C11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2" name="Přímá spojnice 21">
            <a:extLst>
              <a:ext uri="{FF2B5EF4-FFF2-40B4-BE49-F238E27FC236}">
                <a16:creationId xmlns:a16="http://schemas.microsoft.com/office/drawing/2014/main" id="{9812D484-EE01-3331-8089-3E93AAA3B3B2}"/>
              </a:ext>
            </a:extLst>
          </p:cNvPr>
          <p:cNvCxnSpPr>
            <a:cxnSpLocks/>
          </p:cNvCxnSpPr>
          <p:nvPr userDrawn="1"/>
        </p:nvCxnSpPr>
        <p:spPr>
          <a:xfrm>
            <a:off x="5611813" y="9448800"/>
            <a:ext cx="957262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4014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20" userDrawn="1">
          <p15:clr>
            <a:srgbClr val="FBAE40"/>
          </p15:clr>
        </p15:guide>
        <p15:guide id="2" pos="216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26798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3" r:id="rId2"/>
    <p:sldLayoutId id="2147483652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userDrawn="1">
          <p15:clr>
            <a:srgbClr val="F26B43"/>
          </p15:clr>
        </p15:guide>
        <p15:guide id="2" pos="4320" userDrawn="1">
          <p15:clr>
            <a:srgbClr val="F26B43"/>
          </p15:clr>
        </p15:guide>
        <p15:guide id="3" pos="184" userDrawn="1">
          <p15:clr>
            <a:srgbClr val="F26B43"/>
          </p15:clr>
        </p15:guide>
        <p15:guide id="4" pos="784" userDrawn="1">
          <p15:clr>
            <a:srgbClr val="F26B43"/>
          </p15:clr>
        </p15:guide>
        <p15:guide id="5" pos="856" userDrawn="1">
          <p15:clr>
            <a:srgbClr val="F26B43"/>
          </p15:clr>
        </p15:guide>
        <p15:guide id="6" pos="1456" userDrawn="1">
          <p15:clr>
            <a:srgbClr val="F26B43"/>
          </p15:clr>
        </p15:guide>
        <p15:guide id="7" pos="1520" userDrawn="1">
          <p15:clr>
            <a:srgbClr val="F26B43"/>
          </p15:clr>
        </p15:guide>
        <p15:guide id="8" pos="2128" userDrawn="1">
          <p15:clr>
            <a:srgbClr val="F26B43"/>
          </p15:clr>
        </p15:guide>
        <p15:guide id="9" pos="2192" userDrawn="1">
          <p15:clr>
            <a:srgbClr val="F26B43"/>
          </p15:clr>
        </p15:guide>
        <p15:guide id="10" pos="2800" userDrawn="1">
          <p15:clr>
            <a:srgbClr val="F26B43"/>
          </p15:clr>
        </p15:guide>
        <p15:guide id="11" pos="2864" userDrawn="1">
          <p15:clr>
            <a:srgbClr val="F26B43"/>
          </p15:clr>
        </p15:guide>
        <p15:guide id="12" pos="3464" userDrawn="1">
          <p15:clr>
            <a:srgbClr val="F26B43"/>
          </p15:clr>
        </p15:guide>
        <p15:guide id="13" pos="3536" userDrawn="1">
          <p15:clr>
            <a:srgbClr val="F26B43"/>
          </p15:clr>
        </p15:guide>
        <p15:guide id="14" pos="4136" userDrawn="1">
          <p15:clr>
            <a:srgbClr val="F26B43"/>
          </p15:clr>
        </p15:guide>
        <p15:guide id="15" orient="horz" userDrawn="1">
          <p15:clr>
            <a:srgbClr val="F26B43"/>
          </p15:clr>
        </p15:guide>
        <p15:guide id="16" orient="horz" pos="6240" userDrawn="1">
          <p15:clr>
            <a:srgbClr val="F26B43"/>
          </p15:clr>
        </p15:guide>
        <p15:guide id="17" orient="horz" pos="88" userDrawn="1">
          <p15:clr>
            <a:srgbClr val="F26B43"/>
          </p15:clr>
        </p15:guide>
        <p15:guide id="18" orient="horz" pos="200" userDrawn="1">
          <p15:clr>
            <a:srgbClr val="F26B43"/>
          </p15:clr>
        </p15:guide>
        <p15:guide id="19" orient="horz" pos="304" userDrawn="1">
          <p15:clr>
            <a:srgbClr val="F26B43"/>
          </p15:clr>
        </p15:guide>
        <p15:guide id="20" orient="horz" pos="408" userDrawn="1">
          <p15:clr>
            <a:srgbClr val="F26B43"/>
          </p15:clr>
        </p15:guide>
        <p15:guide id="21" orient="horz" pos="520" userDrawn="1">
          <p15:clr>
            <a:srgbClr val="F26B43"/>
          </p15:clr>
        </p15:guide>
        <p15:guide id="22" orient="horz" pos="624" userDrawn="1">
          <p15:clr>
            <a:srgbClr val="F26B43"/>
          </p15:clr>
        </p15:guide>
        <p15:guide id="23" orient="horz" pos="728" userDrawn="1">
          <p15:clr>
            <a:srgbClr val="F26B43"/>
          </p15:clr>
        </p15:guide>
        <p15:guide id="24" orient="horz" pos="840" userDrawn="1">
          <p15:clr>
            <a:srgbClr val="F26B43"/>
          </p15:clr>
        </p15:guide>
        <p15:guide id="25" orient="horz" pos="944" userDrawn="1">
          <p15:clr>
            <a:srgbClr val="F26B43"/>
          </p15:clr>
        </p15:guide>
        <p15:guide id="26" orient="horz" pos="1048" userDrawn="1">
          <p15:clr>
            <a:srgbClr val="F26B43"/>
          </p15:clr>
        </p15:guide>
        <p15:guide id="27" orient="horz" pos="1160" userDrawn="1">
          <p15:clr>
            <a:srgbClr val="F26B43"/>
          </p15:clr>
        </p15:guide>
        <p15:guide id="28" orient="horz" pos="1264" userDrawn="1">
          <p15:clr>
            <a:srgbClr val="F26B43"/>
          </p15:clr>
        </p15:guide>
        <p15:guide id="29" orient="horz" pos="1368" userDrawn="1">
          <p15:clr>
            <a:srgbClr val="F26B43"/>
          </p15:clr>
        </p15:guide>
        <p15:guide id="30" orient="horz" pos="1480" userDrawn="1">
          <p15:clr>
            <a:srgbClr val="F26B43"/>
          </p15:clr>
        </p15:guide>
        <p15:guide id="31" orient="horz" pos="1584" userDrawn="1">
          <p15:clr>
            <a:srgbClr val="F26B43"/>
          </p15:clr>
        </p15:guide>
        <p15:guide id="32" orient="horz" pos="1688" userDrawn="1">
          <p15:clr>
            <a:srgbClr val="F26B43"/>
          </p15:clr>
        </p15:guide>
        <p15:guide id="33" orient="horz" pos="1792" userDrawn="1">
          <p15:clr>
            <a:srgbClr val="F26B43"/>
          </p15:clr>
        </p15:guide>
        <p15:guide id="34" orient="horz" pos="1904" userDrawn="1">
          <p15:clr>
            <a:srgbClr val="F26B43"/>
          </p15:clr>
        </p15:guide>
        <p15:guide id="35" orient="horz" pos="2008" userDrawn="1">
          <p15:clr>
            <a:srgbClr val="F26B43"/>
          </p15:clr>
        </p15:guide>
        <p15:guide id="36" orient="horz" pos="2112" userDrawn="1">
          <p15:clr>
            <a:srgbClr val="F26B43"/>
          </p15:clr>
        </p15:guide>
        <p15:guide id="37" orient="horz" pos="2224" userDrawn="1">
          <p15:clr>
            <a:srgbClr val="F26B43"/>
          </p15:clr>
        </p15:guide>
        <p15:guide id="38" orient="horz" pos="2328" userDrawn="1">
          <p15:clr>
            <a:srgbClr val="F26B43"/>
          </p15:clr>
        </p15:guide>
        <p15:guide id="39" orient="horz" pos="2432" userDrawn="1">
          <p15:clr>
            <a:srgbClr val="F26B43"/>
          </p15:clr>
        </p15:guide>
        <p15:guide id="40" orient="horz" pos="2544" userDrawn="1">
          <p15:clr>
            <a:srgbClr val="F26B43"/>
          </p15:clr>
        </p15:guide>
        <p15:guide id="41" orient="horz" pos="2648" userDrawn="1">
          <p15:clr>
            <a:srgbClr val="F26B43"/>
          </p15:clr>
        </p15:guide>
        <p15:guide id="42" orient="horz" pos="2752" userDrawn="1">
          <p15:clr>
            <a:srgbClr val="F26B43"/>
          </p15:clr>
        </p15:guide>
        <p15:guide id="43" orient="horz" pos="2864" userDrawn="1">
          <p15:clr>
            <a:srgbClr val="F26B43"/>
          </p15:clr>
        </p15:guide>
        <p15:guide id="44" orient="horz" pos="2968" userDrawn="1">
          <p15:clr>
            <a:srgbClr val="F26B43"/>
          </p15:clr>
        </p15:guide>
        <p15:guide id="45" orient="horz" pos="3072" userDrawn="1">
          <p15:clr>
            <a:srgbClr val="F26B43"/>
          </p15:clr>
        </p15:guide>
        <p15:guide id="46" orient="horz" pos="3184" userDrawn="1">
          <p15:clr>
            <a:srgbClr val="F26B43"/>
          </p15:clr>
        </p15:guide>
        <p15:guide id="47" orient="horz" pos="3288" userDrawn="1">
          <p15:clr>
            <a:srgbClr val="F26B43"/>
          </p15:clr>
        </p15:guide>
        <p15:guide id="48" orient="horz" pos="3392" userDrawn="1">
          <p15:clr>
            <a:srgbClr val="F26B43"/>
          </p15:clr>
        </p15:guide>
        <p15:guide id="49" orient="horz" pos="3504" userDrawn="1">
          <p15:clr>
            <a:srgbClr val="F26B43"/>
          </p15:clr>
        </p15:guide>
        <p15:guide id="50" orient="horz" pos="3608" userDrawn="1">
          <p15:clr>
            <a:srgbClr val="F26B43"/>
          </p15:clr>
        </p15:guide>
        <p15:guide id="51" orient="horz" pos="3712" userDrawn="1">
          <p15:clr>
            <a:srgbClr val="F26B43"/>
          </p15:clr>
        </p15:guide>
        <p15:guide id="52" orient="horz" pos="3824" userDrawn="1">
          <p15:clr>
            <a:srgbClr val="F26B43"/>
          </p15:clr>
        </p15:guide>
        <p15:guide id="53" orient="horz" pos="3928" userDrawn="1">
          <p15:clr>
            <a:srgbClr val="F26B43"/>
          </p15:clr>
        </p15:guide>
        <p15:guide id="54" orient="horz" pos="4032" userDrawn="1">
          <p15:clr>
            <a:srgbClr val="F26B43"/>
          </p15:clr>
        </p15:guide>
        <p15:guide id="55" orient="horz" pos="4144" userDrawn="1">
          <p15:clr>
            <a:srgbClr val="F26B43"/>
          </p15:clr>
        </p15:guide>
        <p15:guide id="56" orient="horz" pos="4248" userDrawn="1">
          <p15:clr>
            <a:srgbClr val="F26B43"/>
          </p15:clr>
        </p15:guide>
        <p15:guide id="57" orient="horz" pos="4352" userDrawn="1">
          <p15:clr>
            <a:srgbClr val="F26B43"/>
          </p15:clr>
        </p15:guide>
        <p15:guide id="58" orient="horz" pos="4464" userDrawn="1">
          <p15:clr>
            <a:srgbClr val="F26B43"/>
          </p15:clr>
        </p15:guide>
        <p15:guide id="59" orient="horz" pos="4568" userDrawn="1">
          <p15:clr>
            <a:srgbClr val="F26B43"/>
          </p15:clr>
        </p15:guide>
        <p15:guide id="60" orient="horz" pos="4672" userDrawn="1">
          <p15:clr>
            <a:srgbClr val="F26B43"/>
          </p15:clr>
        </p15:guide>
        <p15:guide id="61" orient="horz" pos="4776" userDrawn="1">
          <p15:clr>
            <a:srgbClr val="F26B43"/>
          </p15:clr>
        </p15:guide>
        <p15:guide id="62" orient="horz" pos="4888" userDrawn="1">
          <p15:clr>
            <a:srgbClr val="F26B43"/>
          </p15:clr>
        </p15:guide>
        <p15:guide id="63" orient="horz" pos="4992" userDrawn="1">
          <p15:clr>
            <a:srgbClr val="F26B43"/>
          </p15:clr>
        </p15:guide>
        <p15:guide id="64" orient="horz" pos="5096" userDrawn="1">
          <p15:clr>
            <a:srgbClr val="F26B43"/>
          </p15:clr>
        </p15:guide>
        <p15:guide id="65" orient="horz" pos="5208" userDrawn="1">
          <p15:clr>
            <a:srgbClr val="F26B43"/>
          </p15:clr>
        </p15:guide>
        <p15:guide id="66" orient="horz" pos="5312" userDrawn="1">
          <p15:clr>
            <a:srgbClr val="F26B43"/>
          </p15:clr>
        </p15:guide>
        <p15:guide id="67" orient="horz" pos="5416" userDrawn="1">
          <p15:clr>
            <a:srgbClr val="F26B43"/>
          </p15:clr>
        </p15:guide>
        <p15:guide id="68" orient="horz" pos="5528" userDrawn="1">
          <p15:clr>
            <a:srgbClr val="F26B43"/>
          </p15:clr>
        </p15:guide>
        <p15:guide id="69" orient="horz" pos="5632" userDrawn="1">
          <p15:clr>
            <a:srgbClr val="F26B43"/>
          </p15:clr>
        </p15:guide>
        <p15:guide id="70" orient="horz" pos="5736" userDrawn="1">
          <p15:clr>
            <a:srgbClr val="F26B43"/>
          </p15:clr>
        </p15:guide>
        <p15:guide id="71" orient="horz" pos="5848" userDrawn="1">
          <p15:clr>
            <a:srgbClr val="F26B43"/>
          </p15:clr>
        </p15:guide>
        <p15:guide id="72" orient="horz" pos="5952" userDrawn="1">
          <p15:clr>
            <a:srgbClr val="F26B43"/>
          </p15:clr>
        </p15:guide>
        <p15:guide id="73" orient="horz" pos="605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66D8A26-4054-740B-5895-A86DEF349E2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96421" y="312738"/>
            <a:ext cx="6272654" cy="338137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r>
              <a:rPr lang="en-US" sz="1800" b="1" dirty="0"/>
              <a:t>JAK VYPADÁ INTERNET </a:t>
            </a:r>
            <a:endParaRPr lang="en-US" sz="1400" b="1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807999D-0F91-8328-48C5-206BB8B3A3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96421" y="650874"/>
            <a:ext cx="6265158" cy="518853"/>
          </a:xfrm>
        </p:spPr>
        <p:txBody>
          <a:bodyPr>
            <a:noAutofit/>
          </a:bodyPr>
          <a:lstStyle/>
          <a:p>
            <a:pPr marL="228600" indent="-228600">
              <a:lnSpc>
                <a:spcPct val="110000"/>
              </a:lnSpc>
              <a:buSzPct val="120000"/>
              <a:buFont typeface="+mj-lt"/>
              <a:buAutoNum type="arabicPeriod"/>
            </a:pPr>
            <a:r>
              <a:rPr lang="cs-CZ" b="1" dirty="0">
                <a:solidFill>
                  <a:srgbClr val="000000"/>
                </a:solidFill>
                <a:effectLst/>
                <a:ea typeface="Avenir"/>
              </a:rPr>
              <a:t>Jaké </a:t>
            </a:r>
            <a:r>
              <a:rPr lang="cs-CZ" dirty="0">
                <a:solidFill>
                  <a:srgbClr val="000000"/>
                </a:solidFill>
                <a:effectLst/>
                <a:ea typeface="Avenir"/>
              </a:rPr>
              <a:t>činnosti</a:t>
            </a:r>
            <a:r>
              <a:rPr lang="cs-CZ" b="1" dirty="0">
                <a:solidFill>
                  <a:srgbClr val="000000"/>
                </a:solidFill>
                <a:effectLst/>
                <a:ea typeface="Avenir"/>
              </a:rPr>
              <a:t> můžeme dělat na digitálním zařízení, když jsme a když nejsme </a:t>
            </a:r>
            <a:br>
              <a:rPr lang="cs-CZ" b="1" dirty="0">
                <a:solidFill>
                  <a:srgbClr val="000000"/>
                </a:solidFill>
                <a:effectLst/>
                <a:ea typeface="Avenir"/>
              </a:rPr>
            </a:br>
            <a:r>
              <a:rPr lang="cs-CZ" b="1" dirty="0">
                <a:solidFill>
                  <a:srgbClr val="000000"/>
                </a:solidFill>
                <a:effectLst/>
                <a:ea typeface="Avenir"/>
              </a:rPr>
              <a:t>připojeni k internetu?</a:t>
            </a:r>
            <a:endParaRPr lang="en-US" b="1" dirty="0"/>
          </a:p>
        </p:txBody>
      </p:sp>
      <p:sp>
        <p:nvSpPr>
          <p:cNvPr id="43" name="Zástupný symbol pro číslo snímku 42">
            <a:extLst>
              <a:ext uri="{FF2B5EF4-FFF2-40B4-BE49-F238E27FC236}">
                <a16:creationId xmlns:a16="http://schemas.microsoft.com/office/drawing/2014/main" id="{6516C297-6B3C-5E9C-0B56-AAA7B434EB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B32FF-A138-4429-B478-DF8FBDAC87D8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4" name="Nadpis 1">
            <a:extLst>
              <a:ext uri="{FF2B5EF4-FFF2-40B4-BE49-F238E27FC236}">
                <a16:creationId xmlns:a16="http://schemas.microsoft.com/office/drawing/2014/main" id="{4900F333-2C91-1D71-5D8C-7C9E6B38AA82}"/>
              </a:ext>
            </a:extLst>
          </p:cNvPr>
          <p:cNvSpPr txBox="1">
            <a:spLocks/>
          </p:cNvSpPr>
          <p:nvPr/>
        </p:nvSpPr>
        <p:spPr>
          <a:xfrm>
            <a:off x="287338" y="143969"/>
            <a:ext cx="3195637" cy="1687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Poppins" panose="00000500000000000000" pitchFamily="2" charset="0"/>
                <a:ea typeface="+mj-ea"/>
                <a:cs typeface="Poppins" panose="00000500000000000000" pitchFamily="2" charset="0"/>
              </a:defRPr>
            </a:lvl1pPr>
          </a:lstStyle>
          <a:p>
            <a:r>
              <a:rPr lang="en-US" sz="1000" b="0" dirty="0"/>
              <a:t>PRACOVNÍ LIST č.1</a:t>
            </a:r>
            <a:r>
              <a:rPr lang="cs-CZ" sz="1000" b="0" dirty="0"/>
              <a:t>L</a:t>
            </a:r>
            <a:endParaRPr lang="en-US" sz="1000" b="0" dirty="0"/>
          </a:p>
        </p:txBody>
      </p:sp>
      <p:sp>
        <p:nvSpPr>
          <p:cNvPr id="5" name="Obdélník: se zakulacenými rohy 4">
            <a:extLst>
              <a:ext uri="{FF2B5EF4-FFF2-40B4-BE49-F238E27FC236}">
                <a16:creationId xmlns:a16="http://schemas.microsoft.com/office/drawing/2014/main" id="{27E287E6-8E7A-F6F4-09DC-B5D6E0C645B4}"/>
              </a:ext>
            </a:extLst>
          </p:cNvPr>
          <p:cNvSpPr/>
          <p:nvPr/>
        </p:nvSpPr>
        <p:spPr>
          <a:xfrm>
            <a:off x="287338" y="1169728"/>
            <a:ext cx="4259262" cy="1838528"/>
          </a:xfrm>
          <a:prstGeom prst="roundRect">
            <a:avLst>
              <a:gd name="adj" fmla="val 50000"/>
            </a:avLst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bdélník: se zakulacenými rohy 5">
            <a:extLst>
              <a:ext uri="{FF2B5EF4-FFF2-40B4-BE49-F238E27FC236}">
                <a16:creationId xmlns:a16="http://schemas.microsoft.com/office/drawing/2014/main" id="{0DC74D7F-34A8-A750-99F9-07C110B546FA}"/>
              </a:ext>
            </a:extLst>
          </p:cNvPr>
          <p:cNvSpPr/>
          <p:nvPr/>
        </p:nvSpPr>
        <p:spPr>
          <a:xfrm>
            <a:off x="2309813" y="1169728"/>
            <a:ext cx="4259262" cy="1838528"/>
          </a:xfrm>
          <a:prstGeom prst="roundRect">
            <a:avLst>
              <a:gd name="adj" fmla="val 50000"/>
            </a:avLst>
          </a:prstGeom>
          <a:noFill/>
          <a:ln w="127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 6">
            <a:extLst>
              <a:ext uri="{FF2B5EF4-FFF2-40B4-BE49-F238E27FC236}">
                <a16:creationId xmlns:a16="http://schemas.microsoft.com/office/drawing/2014/main" id="{C618D231-7456-89F9-E16B-BC6D413E195F}"/>
              </a:ext>
            </a:extLst>
          </p:cNvPr>
          <p:cNvSpPr txBox="1">
            <a:spLocks/>
          </p:cNvSpPr>
          <p:nvPr/>
        </p:nvSpPr>
        <p:spPr>
          <a:xfrm>
            <a:off x="287337" y="1172848"/>
            <a:ext cx="2022475" cy="1907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514350" rtl="0" eaLnBrk="1" latinLnBrk="0" hangingPunct="1">
              <a:lnSpc>
                <a:spcPct val="100000"/>
              </a:lnSpc>
              <a:spcBef>
                <a:spcPts val="563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25717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51435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3pPr>
            <a:lvl4pPr marL="77152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4pPr>
            <a:lvl5pPr marL="102870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10000"/>
              </a:lnSpc>
              <a:buSzPct val="120000"/>
            </a:pPr>
            <a:r>
              <a:rPr lang="en-US" sz="1000" dirty="0" err="1">
                <a:solidFill>
                  <a:srgbClr val="000000"/>
                </a:solidFill>
                <a:ea typeface="Avenir"/>
              </a:rPr>
              <a:t>pouze</a:t>
            </a:r>
            <a:r>
              <a:rPr lang="en-US" sz="1000" b="1" dirty="0">
                <a:solidFill>
                  <a:srgbClr val="000000"/>
                </a:solidFill>
                <a:ea typeface="Avenir"/>
              </a:rPr>
              <a:t> online</a:t>
            </a:r>
            <a:endParaRPr lang="en-US" sz="1000" b="1" dirty="0"/>
          </a:p>
        </p:txBody>
      </p:sp>
      <p:sp>
        <p:nvSpPr>
          <p:cNvPr id="8" name=" 6">
            <a:extLst>
              <a:ext uri="{FF2B5EF4-FFF2-40B4-BE49-F238E27FC236}">
                <a16:creationId xmlns:a16="http://schemas.microsoft.com/office/drawing/2014/main" id="{447C6D22-9DB0-960D-4C48-2D165DB821F5}"/>
              </a:ext>
            </a:extLst>
          </p:cNvPr>
          <p:cNvSpPr txBox="1">
            <a:spLocks/>
          </p:cNvSpPr>
          <p:nvPr/>
        </p:nvSpPr>
        <p:spPr>
          <a:xfrm>
            <a:off x="2417763" y="1172848"/>
            <a:ext cx="2020887" cy="1907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514350" rtl="0" eaLnBrk="1" latinLnBrk="0" hangingPunct="1">
              <a:lnSpc>
                <a:spcPct val="100000"/>
              </a:lnSpc>
              <a:spcBef>
                <a:spcPts val="563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25717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51435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3pPr>
            <a:lvl4pPr marL="77152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4pPr>
            <a:lvl5pPr marL="102870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0000"/>
              </a:lnSpc>
              <a:buSzPct val="120000"/>
            </a:pPr>
            <a:r>
              <a:rPr lang="en-US" sz="1000" b="1" dirty="0">
                <a:solidFill>
                  <a:srgbClr val="000000"/>
                </a:solidFill>
                <a:ea typeface="Avenir"/>
              </a:rPr>
              <a:t>online</a:t>
            </a:r>
            <a:r>
              <a:rPr lang="en-US" sz="1000" dirty="0">
                <a:solidFill>
                  <a:srgbClr val="000000"/>
                </a:solidFill>
                <a:ea typeface="Avenir"/>
              </a:rPr>
              <a:t> </a:t>
            </a:r>
            <a:r>
              <a:rPr lang="en-US" sz="1000" dirty="0" err="1">
                <a:solidFill>
                  <a:srgbClr val="000000"/>
                </a:solidFill>
                <a:ea typeface="Avenir"/>
              </a:rPr>
              <a:t>i</a:t>
            </a:r>
            <a:r>
              <a:rPr lang="en-US" sz="1000" dirty="0">
                <a:solidFill>
                  <a:srgbClr val="000000"/>
                </a:solidFill>
                <a:ea typeface="Avenir"/>
              </a:rPr>
              <a:t> </a:t>
            </a:r>
            <a:r>
              <a:rPr lang="en-US" sz="1000" b="1" dirty="0">
                <a:solidFill>
                  <a:srgbClr val="000000"/>
                </a:solidFill>
                <a:ea typeface="Avenir"/>
              </a:rPr>
              <a:t>offline</a:t>
            </a:r>
            <a:endParaRPr lang="en-US" sz="1000" b="1" dirty="0"/>
          </a:p>
        </p:txBody>
      </p:sp>
      <p:sp>
        <p:nvSpPr>
          <p:cNvPr id="9" name=" 6">
            <a:extLst>
              <a:ext uri="{FF2B5EF4-FFF2-40B4-BE49-F238E27FC236}">
                <a16:creationId xmlns:a16="http://schemas.microsoft.com/office/drawing/2014/main" id="{D5B12A94-A017-8621-62A8-9ADB9DF31A72}"/>
              </a:ext>
            </a:extLst>
          </p:cNvPr>
          <p:cNvSpPr txBox="1">
            <a:spLocks/>
          </p:cNvSpPr>
          <p:nvPr/>
        </p:nvSpPr>
        <p:spPr>
          <a:xfrm>
            <a:off x="4546599" y="1172848"/>
            <a:ext cx="2022475" cy="1907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514350" rtl="0" eaLnBrk="1" latinLnBrk="0" hangingPunct="1">
              <a:lnSpc>
                <a:spcPct val="100000"/>
              </a:lnSpc>
              <a:spcBef>
                <a:spcPts val="563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25717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51435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3pPr>
            <a:lvl4pPr marL="77152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4pPr>
            <a:lvl5pPr marL="102870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  <a:buSzPct val="120000"/>
            </a:pPr>
            <a:r>
              <a:rPr lang="en-US" sz="1000" dirty="0" err="1">
                <a:solidFill>
                  <a:srgbClr val="000000"/>
                </a:solidFill>
                <a:ea typeface="Avenir"/>
              </a:rPr>
              <a:t>pouze</a:t>
            </a:r>
            <a:r>
              <a:rPr lang="en-US" sz="1000" b="1" dirty="0">
                <a:solidFill>
                  <a:srgbClr val="000000"/>
                </a:solidFill>
                <a:ea typeface="Avenir"/>
              </a:rPr>
              <a:t> offline</a:t>
            </a:r>
            <a:endParaRPr lang="en-US" sz="1000" b="1" dirty="0"/>
          </a:p>
        </p:txBody>
      </p:sp>
      <p:sp>
        <p:nvSpPr>
          <p:cNvPr id="10" name=" 9">
            <a:extLst>
              <a:ext uri="{FF2B5EF4-FFF2-40B4-BE49-F238E27FC236}">
                <a16:creationId xmlns:a16="http://schemas.microsoft.com/office/drawing/2014/main" id="{5AB97A98-8FDB-0AAE-1435-855086B65CB8}"/>
              </a:ext>
            </a:extLst>
          </p:cNvPr>
          <p:cNvSpPr txBox="1">
            <a:spLocks/>
          </p:cNvSpPr>
          <p:nvPr/>
        </p:nvSpPr>
        <p:spPr>
          <a:xfrm>
            <a:off x="287337" y="3189446"/>
            <a:ext cx="6281738" cy="16811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514350" rtl="0" eaLnBrk="1" latinLnBrk="0" hangingPunct="1">
              <a:lnSpc>
                <a:spcPct val="100000"/>
              </a:lnSpc>
              <a:spcBef>
                <a:spcPts val="563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25717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51435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3pPr>
            <a:lvl4pPr marL="77152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4pPr>
            <a:lvl5pPr marL="102870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>
              <a:lnSpc>
                <a:spcPct val="110000"/>
              </a:lnSpc>
              <a:spcBef>
                <a:spcPts val="0"/>
              </a:spcBef>
              <a:spcAft>
                <a:spcPts val="1500"/>
              </a:spcAft>
              <a:buSzPct val="120000"/>
              <a:buFont typeface="+mj-lt"/>
              <a:buAutoNum type="arabicPeriod" startAt="2"/>
            </a:pPr>
            <a:r>
              <a:rPr lang="pl-PL" sz="1000" b="1" dirty="0">
                <a:solidFill>
                  <a:srgbClr val="000000"/>
                </a:solidFill>
                <a:ea typeface="Avenir"/>
              </a:rPr>
              <a:t>Co je uloženo na těchto serverech?</a:t>
            </a:r>
            <a:endParaRPr lang="en-US" sz="1000" b="1" dirty="0"/>
          </a:p>
        </p:txBody>
      </p:sp>
      <p:sp>
        <p:nvSpPr>
          <p:cNvPr id="12" name="Obdélník: se zakulacenými rohy 11">
            <a:extLst>
              <a:ext uri="{FF2B5EF4-FFF2-40B4-BE49-F238E27FC236}">
                <a16:creationId xmlns:a16="http://schemas.microsoft.com/office/drawing/2014/main" id="{B40B5AAE-EF4B-98A3-447C-BB3874CA2F89}"/>
              </a:ext>
            </a:extLst>
          </p:cNvPr>
          <p:cNvSpPr/>
          <p:nvPr/>
        </p:nvSpPr>
        <p:spPr>
          <a:xfrm>
            <a:off x="287338" y="3959426"/>
            <a:ext cx="308472" cy="403225"/>
          </a:xfrm>
          <a:prstGeom prst="roundRect">
            <a:avLst/>
          </a:prstGeom>
          <a:noFill/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bdélník: se zakulacenými rohy 12">
            <a:extLst>
              <a:ext uri="{FF2B5EF4-FFF2-40B4-BE49-F238E27FC236}">
                <a16:creationId xmlns:a16="http://schemas.microsoft.com/office/drawing/2014/main" id="{C3ECAD35-0EB1-3921-41C4-86E05003B19D}"/>
              </a:ext>
            </a:extLst>
          </p:cNvPr>
          <p:cNvSpPr/>
          <p:nvPr/>
        </p:nvSpPr>
        <p:spPr>
          <a:xfrm>
            <a:off x="1153384" y="3514408"/>
            <a:ext cx="308472" cy="403225"/>
          </a:xfrm>
          <a:prstGeom prst="roundRect">
            <a:avLst/>
          </a:prstGeom>
          <a:noFill/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bdélník: se zakulacenými rohy 13">
            <a:extLst>
              <a:ext uri="{FF2B5EF4-FFF2-40B4-BE49-F238E27FC236}">
                <a16:creationId xmlns:a16="http://schemas.microsoft.com/office/drawing/2014/main" id="{628A6645-66AD-9DC0-9FB3-867A7D16212A}"/>
              </a:ext>
            </a:extLst>
          </p:cNvPr>
          <p:cNvSpPr/>
          <p:nvPr/>
        </p:nvSpPr>
        <p:spPr>
          <a:xfrm>
            <a:off x="2018784" y="3959426"/>
            <a:ext cx="308472" cy="403225"/>
          </a:xfrm>
          <a:prstGeom prst="roundRect">
            <a:avLst/>
          </a:prstGeom>
          <a:noFill/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bdélník: se zakulacenými rohy 14">
            <a:extLst>
              <a:ext uri="{FF2B5EF4-FFF2-40B4-BE49-F238E27FC236}">
                <a16:creationId xmlns:a16="http://schemas.microsoft.com/office/drawing/2014/main" id="{EBFA1FC0-FA01-5B9C-627A-63A86772B618}"/>
              </a:ext>
            </a:extLst>
          </p:cNvPr>
          <p:cNvSpPr/>
          <p:nvPr/>
        </p:nvSpPr>
        <p:spPr>
          <a:xfrm>
            <a:off x="2885476" y="3525838"/>
            <a:ext cx="308472" cy="403225"/>
          </a:xfrm>
          <a:prstGeom prst="roundRect">
            <a:avLst/>
          </a:prstGeom>
          <a:noFill/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bdélník: se zakulacenými rohy 15">
            <a:extLst>
              <a:ext uri="{FF2B5EF4-FFF2-40B4-BE49-F238E27FC236}">
                <a16:creationId xmlns:a16="http://schemas.microsoft.com/office/drawing/2014/main" id="{BADFC15B-08E6-0620-0DA9-2B7E85B481E0}"/>
              </a:ext>
            </a:extLst>
          </p:cNvPr>
          <p:cNvSpPr/>
          <p:nvPr/>
        </p:nvSpPr>
        <p:spPr>
          <a:xfrm>
            <a:off x="3750231" y="3957838"/>
            <a:ext cx="308472" cy="403225"/>
          </a:xfrm>
          <a:prstGeom prst="roundRect">
            <a:avLst/>
          </a:prstGeom>
          <a:noFill/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bdélník: se zakulacenými rohy 16">
            <a:extLst>
              <a:ext uri="{FF2B5EF4-FFF2-40B4-BE49-F238E27FC236}">
                <a16:creationId xmlns:a16="http://schemas.microsoft.com/office/drawing/2014/main" id="{9E093C4E-36A8-64C8-27A5-311C6BE716DB}"/>
              </a:ext>
            </a:extLst>
          </p:cNvPr>
          <p:cNvSpPr/>
          <p:nvPr/>
        </p:nvSpPr>
        <p:spPr>
          <a:xfrm>
            <a:off x="4616277" y="3512820"/>
            <a:ext cx="308472" cy="403225"/>
          </a:xfrm>
          <a:prstGeom prst="roundRect">
            <a:avLst/>
          </a:prstGeom>
          <a:noFill/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bdélník: se zakulacenými rohy 19">
            <a:extLst>
              <a:ext uri="{FF2B5EF4-FFF2-40B4-BE49-F238E27FC236}">
                <a16:creationId xmlns:a16="http://schemas.microsoft.com/office/drawing/2014/main" id="{AE0E8052-03BD-DB1D-EA48-2EF341454DA3}"/>
              </a:ext>
            </a:extLst>
          </p:cNvPr>
          <p:cNvSpPr/>
          <p:nvPr/>
        </p:nvSpPr>
        <p:spPr>
          <a:xfrm>
            <a:off x="5394557" y="3957838"/>
            <a:ext cx="308472" cy="403225"/>
          </a:xfrm>
          <a:prstGeom prst="roundRect">
            <a:avLst/>
          </a:prstGeom>
          <a:noFill/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bdélník: se zakulacenými rohy 20">
            <a:extLst>
              <a:ext uri="{FF2B5EF4-FFF2-40B4-BE49-F238E27FC236}">
                <a16:creationId xmlns:a16="http://schemas.microsoft.com/office/drawing/2014/main" id="{479A8DD7-E666-33C7-D8E3-62258580A1AE}"/>
              </a:ext>
            </a:extLst>
          </p:cNvPr>
          <p:cNvSpPr/>
          <p:nvPr/>
        </p:nvSpPr>
        <p:spPr>
          <a:xfrm>
            <a:off x="6260603" y="3512820"/>
            <a:ext cx="308472" cy="403225"/>
          </a:xfrm>
          <a:prstGeom prst="roundRect">
            <a:avLst/>
          </a:prstGeom>
          <a:noFill/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 9">
            <a:extLst>
              <a:ext uri="{FF2B5EF4-FFF2-40B4-BE49-F238E27FC236}">
                <a16:creationId xmlns:a16="http://schemas.microsoft.com/office/drawing/2014/main" id="{96D109BF-051F-4828-33F7-F85095DA8D64}"/>
              </a:ext>
            </a:extLst>
          </p:cNvPr>
          <p:cNvSpPr txBox="1">
            <a:spLocks/>
          </p:cNvSpPr>
          <p:nvPr/>
        </p:nvSpPr>
        <p:spPr>
          <a:xfrm>
            <a:off x="287337" y="4714298"/>
            <a:ext cx="5216526" cy="16567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defPPr>
              <a:defRPr lang="en-US"/>
            </a:defPPr>
            <a:lvl1pPr marL="228600" indent="-228600" defTabSz="514350">
              <a:lnSpc>
                <a:spcPct val="110000"/>
              </a:lnSpc>
              <a:spcBef>
                <a:spcPts val="0"/>
              </a:spcBef>
              <a:spcAft>
                <a:spcPts val="1500"/>
              </a:spcAft>
              <a:buSzPct val="120000"/>
              <a:buFont typeface="+mj-lt"/>
              <a:buAutoNum type="arabicPeriod" startAt="2"/>
              <a:defRPr sz="1000" b="1">
                <a:solidFill>
                  <a:srgbClr val="000000"/>
                </a:solidFill>
                <a:latin typeface="Poppins" panose="00000500000000000000" pitchFamily="2" charset="0"/>
                <a:ea typeface="Avenir"/>
                <a:cs typeface="Poppins" panose="00000500000000000000" pitchFamily="2" charset="0"/>
              </a:defRPr>
            </a:lvl1pPr>
            <a:lvl2pPr marL="257175" indent="0" defTabSz="514350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>
                <a:latin typeface="Poppins" panose="00000500000000000000" pitchFamily="2" charset="0"/>
                <a:cs typeface="Poppins" panose="00000500000000000000" pitchFamily="2" charset="0"/>
              </a:defRPr>
            </a:lvl2pPr>
            <a:lvl3pPr marL="514350" indent="0" defTabSz="514350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>
                <a:latin typeface="Poppins" panose="00000500000000000000" pitchFamily="2" charset="0"/>
                <a:cs typeface="Poppins" panose="00000500000000000000" pitchFamily="2" charset="0"/>
              </a:defRPr>
            </a:lvl3pPr>
            <a:lvl4pPr marL="771525" indent="0" defTabSz="514350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>
                <a:latin typeface="Poppins" panose="00000500000000000000" pitchFamily="2" charset="0"/>
                <a:cs typeface="Poppins" panose="00000500000000000000" pitchFamily="2" charset="0"/>
              </a:defRPr>
            </a:lvl4pPr>
            <a:lvl5pPr marL="1028700" indent="0" defTabSz="514350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>
                <a:latin typeface="Poppins" panose="00000500000000000000" pitchFamily="2" charset="0"/>
                <a:cs typeface="Poppins" panose="00000500000000000000" pitchFamily="2" charset="0"/>
              </a:defRPr>
            </a:lvl5pPr>
            <a:lvl6pPr marL="1414463" indent="-128588" defTabSz="514350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/>
            </a:lvl6pPr>
            <a:lvl7pPr marL="1671638" indent="-128588" defTabSz="514350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/>
            </a:lvl7pPr>
            <a:lvl8pPr marL="1928813" indent="-128588" defTabSz="514350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/>
            </a:lvl8pPr>
            <a:lvl9pPr marL="2185988" indent="-128588" defTabSz="514350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/>
            </a:lvl9pPr>
          </a:lstStyle>
          <a:p>
            <a:pPr>
              <a:buFont typeface="+mj-lt"/>
              <a:buAutoNum type="arabicPeriod" startAt="3"/>
            </a:pPr>
            <a:r>
              <a:rPr lang="pl-PL" dirty="0"/>
              <a:t>Zamyslete a prodiskutujte ve skupině. Sem si pište argumenty:</a:t>
            </a:r>
            <a:endParaRPr lang="en-US" dirty="0"/>
          </a:p>
        </p:txBody>
      </p:sp>
      <p:sp>
        <p:nvSpPr>
          <p:cNvPr id="24" name=" 9">
            <a:extLst>
              <a:ext uri="{FF2B5EF4-FFF2-40B4-BE49-F238E27FC236}">
                <a16:creationId xmlns:a16="http://schemas.microsoft.com/office/drawing/2014/main" id="{2A31A28F-0D66-C9F6-ECC2-AC38E84E8F43}"/>
              </a:ext>
            </a:extLst>
          </p:cNvPr>
          <p:cNvSpPr txBox="1">
            <a:spLocks/>
          </p:cNvSpPr>
          <p:nvPr/>
        </p:nvSpPr>
        <p:spPr>
          <a:xfrm>
            <a:off x="287337" y="5045104"/>
            <a:ext cx="3086101" cy="51114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514350" rtl="0" eaLnBrk="1" latinLnBrk="0" hangingPunct="1">
              <a:lnSpc>
                <a:spcPct val="100000"/>
              </a:lnSpc>
              <a:spcBef>
                <a:spcPts val="563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25717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51435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3pPr>
            <a:lvl4pPr marL="77152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4pPr>
            <a:lvl5pPr marL="102870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>
              <a:lnSpc>
                <a:spcPct val="110000"/>
              </a:lnSpc>
              <a:buSzPct val="120000"/>
              <a:buFont typeface="+mj-lt"/>
              <a:buAutoNum type="alphaUcPeriod"/>
            </a:pPr>
            <a:r>
              <a:rPr lang="pl-PL" sz="1000" dirty="0">
                <a:solidFill>
                  <a:srgbClr val="000000"/>
                </a:solidFill>
                <a:ea typeface="Avenir"/>
              </a:rPr>
              <a:t>Má internet nějaké </a:t>
            </a:r>
            <a:r>
              <a:rPr lang="pl-PL" sz="1000" b="1" dirty="0">
                <a:solidFill>
                  <a:srgbClr val="000000"/>
                </a:solidFill>
                <a:ea typeface="Avenir"/>
              </a:rPr>
              <a:t>řídící centrum</a:t>
            </a:r>
            <a:r>
              <a:rPr lang="pl-PL" sz="1000" dirty="0">
                <a:solidFill>
                  <a:srgbClr val="000000"/>
                </a:solidFill>
                <a:ea typeface="Avenir"/>
              </a:rPr>
              <a:t>? Má ředitele? Proč si to myslíte?</a:t>
            </a:r>
            <a:endParaRPr lang="en-US" sz="1000" dirty="0"/>
          </a:p>
        </p:txBody>
      </p:sp>
      <p:sp>
        <p:nvSpPr>
          <p:cNvPr id="25" name=" 9">
            <a:extLst>
              <a:ext uri="{FF2B5EF4-FFF2-40B4-BE49-F238E27FC236}">
                <a16:creationId xmlns:a16="http://schemas.microsoft.com/office/drawing/2014/main" id="{A5421C70-FAD1-3E8A-C08C-1B28C6AFED63}"/>
              </a:ext>
            </a:extLst>
          </p:cNvPr>
          <p:cNvSpPr txBox="1">
            <a:spLocks/>
          </p:cNvSpPr>
          <p:nvPr/>
        </p:nvSpPr>
        <p:spPr>
          <a:xfrm>
            <a:off x="3482974" y="5049839"/>
            <a:ext cx="3086101" cy="118687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514350" rtl="0" eaLnBrk="1" latinLnBrk="0" hangingPunct="1">
              <a:lnSpc>
                <a:spcPct val="100000"/>
              </a:lnSpc>
              <a:spcBef>
                <a:spcPts val="563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25717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51435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3pPr>
            <a:lvl4pPr marL="77152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4pPr>
            <a:lvl5pPr marL="102870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>
              <a:lnSpc>
                <a:spcPct val="110000"/>
              </a:lnSpc>
              <a:spcBef>
                <a:spcPts val="0"/>
              </a:spcBef>
              <a:spcAft>
                <a:spcPts val="1500"/>
              </a:spcAft>
              <a:buSzPct val="120000"/>
              <a:buFont typeface="+mj-lt"/>
              <a:buAutoNum type="alphaUcPeriod" startAt="2"/>
            </a:pPr>
            <a:r>
              <a:rPr lang="pl-PL" sz="1000" dirty="0">
                <a:solidFill>
                  <a:srgbClr val="000000"/>
                </a:solidFill>
                <a:ea typeface="Avenir"/>
              </a:rPr>
              <a:t>Co by se stalo, kdyby někdo </a:t>
            </a:r>
            <a:r>
              <a:rPr lang="pl-PL" sz="1000" b="1" dirty="0">
                <a:solidFill>
                  <a:srgbClr val="000000"/>
                </a:solidFill>
                <a:ea typeface="Avenir"/>
              </a:rPr>
              <a:t>překopl internetový kabel</a:t>
            </a:r>
            <a:r>
              <a:rPr lang="pl-PL" sz="1000" dirty="0">
                <a:solidFill>
                  <a:srgbClr val="000000"/>
                </a:solidFill>
                <a:ea typeface="Avenir"/>
              </a:rPr>
              <a:t> vedoucí mezi Prahou </a:t>
            </a:r>
            <a:br>
              <a:rPr lang="pl-PL" sz="1000" dirty="0">
                <a:solidFill>
                  <a:srgbClr val="000000"/>
                </a:solidFill>
                <a:ea typeface="Avenir"/>
              </a:rPr>
            </a:br>
            <a:r>
              <a:rPr lang="pl-PL" sz="1000" dirty="0">
                <a:solidFill>
                  <a:srgbClr val="000000"/>
                </a:solidFill>
                <a:ea typeface="Avenir"/>
              </a:rPr>
              <a:t>a Brnem? Budeme moci z Brna napsat zprávu přes Instagram kamarádce, která je v Praze? Proč?</a:t>
            </a:r>
            <a:endParaRPr lang="en-US" sz="1000" dirty="0"/>
          </a:p>
        </p:txBody>
      </p:sp>
      <p:sp>
        <p:nvSpPr>
          <p:cNvPr id="27" name=" 9">
            <a:extLst>
              <a:ext uri="{FF2B5EF4-FFF2-40B4-BE49-F238E27FC236}">
                <a16:creationId xmlns:a16="http://schemas.microsoft.com/office/drawing/2014/main" id="{F4BA1154-B547-33BF-34C4-9C04D544BAF2}"/>
              </a:ext>
            </a:extLst>
          </p:cNvPr>
          <p:cNvSpPr txBox="1">
            <a:spLocks/>
          </p:cNvSpPr>
          <p:nvPr/>
        </p:nvSpPr>
        <p:spPr>
          <a:xfrm>
            <a:off x="287337" y="7248525"/>
            <a:ext cx="4151313" cy="18481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defPPr>
              <a:defRPr lang="en-US"/>
            </a:defPPr>
            <a:lvl1pPr marL="228600" indent="-228600" defTabSz="514350">
              <a:lnSpc>
                <a:spcPct val="110000"/>
              </a:lnSpc>
              <a:spcBef>
                <a:spcPts val="0"/>
              </a:spcBef>
              <a:spcAft>
                <a:spcPts val="1500"/>
              </a:spcAft>
              <a:buSzPct val="120000"/>
              <a:buFont typeface="+mj-lt"/>
              <a:buAutoNum type="arabicPeriod" startAt="3"/>
              <a:defRPr sz="1000" b="1">
                <a:solidFill>
                  <a:srgbClr val="000000"/>
                </a:solidFill>
                <a:latin typeface="Poppins" panose="00000500000000000000" pitchFamily="2" charset="0"/>
                <a:ea typeface="Avenir"/>
                <a:cs typeface="Poppins" panose="00000500000000000000" pitchFamily="2" charset="0"/>
              </a:defRPr>
            </a:lvl1pPr>
            <a:lvl2pPr marL="257175" indent="0" defTabSz="514350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>
                <a:latin typeface="Poppins" panose="00000500000000000000" pitchFamily="2" charset="0"/>
                <a:cs typeface="Poppins" panose="00000500000000000000" pitchFamily="2" charset="0"/>
              </a:defRPr>
            </a:lvl2pPr>
            <a:lvl3pPr marL="514350" indent="0" defTabSz="514350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>
                <a:latin typeface="Poppins" panose="00000500000000000000" pitchFamily="2" charset="0"/>
                <a:cs typeface="Poppins" panose="00000500000000000000" pitchFamily="2" charset="0"/>
              </a:defRPr>
            </a:lvl3pPr>
            <a:lvl4pPr marL="771525" indent="0" defTabSz="514350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>
                <a:latin typeface="Poppins" panose="00000500000000000000" pitchFamily="2" charset="0"/>
                <a:cs typeface="Poppins" panose="00000500000000000000" pitchFamily="2" charset="0"/>
              </a:defRPr>
            </a:lvl4pPr>
            <a:lvl5pPr marL="1028700" indent="0" defTabSz="514350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>
                <a:latin typeface="Poppins" panose="00000500000000000000" pitchFamily="2" charset="0"/>
                <a:cs typeface="Poppins" panose="00000500000000000000" pitchFamily="2" charset="0"/>
              </a:defRPr>
            </a:lvl5pPr>
            <a:lvl6pPr marL="1414463" indent="-128588" defTabSz="514350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/>
            </a:lvl6pPr>
            <a:lvl7pPr marL="1671638" indent="-128588" defTabSz="514350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/>
            </a:lvl7pPr>
            <a:lvl8pPr marL="1928813" indent="-128588" defTabSz="514350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/>
            </a:lvl8pPr>
            <a:lvl9pPr marL="2185988" indent="-128588" defTabSz="514350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/>
            </a:lvl9pPr>
          </a:lstStyle>
          <a:p>
            <a:pPr>
              <a:buFont typeface="+mj-lt"/>
              <a:buAutoNum type="arabicPeriod" startAt="4"/>
            </a:pPr>
            <a:r>
              <a:rPr lang="pl-PL" dirty="0"/>
              <a:t>Zapište k novým pojmům číslo správného vysvětlení:</a:t>
            </a:r>
            <a:endParaRPr lang="en-US" dirty="0"/>
          </a:p>
        </p:txBody>
      </p:sp>
      <p:sp>
        <p:nvSpPr>
          <p:cNvPr id="30" name=" 9">
            <a:extLst>
              <a:ext uri="{FF2B5EF4-FFF2-40B4-BE49-F238E27FC236}">
                <a16:creationId xmlns:a16="http://schemas.microsoft.com/office/drawing/2014/main" id="{6688B07E-FDF0-4714-D85F-57BD7FFA7533}"/>
              </a:ext>
            </a:extLst>
          </p:cNvPr>
          <p:cNvSpPr txBox="1">
            <a:spLocks/>
          </p:cNvSpPr>
          <p:nvPr/>
        </p:nvSpPr>
        <p:spPr>
          <a:xfrm>
            <a:off x="625661" y="7604462"/>
            <a:ext cx="747656" cy="151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514350" rtl="0" eaLnBrk="1" latinLnBrk="0" hangingPunct="1">
              <a:lnSpc>
                <a:spcPct val="100000"/>
              </a:lnSpc>
              <a:spcBef>
                <a:spcPts val="563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25717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51435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3pPr>
            <a:lvl4pPr marL="77152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4pPr>
            <a:lvl5pPr marL="102870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  <a:buSzPct val="120000"/>
            </a:pPr>
            <a:r>
              <a:rPr lang="pl-PL" sz="1000" b="1" dirty="0">
                <a:solidFill>
                  <a:srgbClr val="000000"/>
                </a:solidFill>
                <a:ea typeface="Avenir"/>
              </a:rPr>
              <a:t>SERVER</a:t>
            </a:r>
            <a:endParaRPr lang="en-US" sz="1000" b="1" dirty="0"/>
          </a:p>
        </p:txBody>
      </p:sp>
      <p:sp>
        <p:nvSpPr>
          <p:cNvPr id="31" name=" 9">
            <a:extLst>
              <a:ext uri="{FF2B5EF4-FFF2-40B4-BE49-F238E27FC236}">
                <a16:creationId xmlns:a16="http://schemas.microsoft.com/office/drawing/2014/main" id="{B9DA704D-DFC5-B35A-A5E4-82E4552DEB2F}"/>
              </a:ext>
            </a:extLst>
          </p:cNvPr>
          <p:cNvSpPr txBox="1">
            <a:spLocks/>
          </p:cNvSpPr>
          <p:nvPr/>
        </p:nvSpPr>
        <p:spPr>
          <a:xfrm>
            <a:off x="622897" y="8048194"/>
            <a:ext cx="1419543" cy="156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514350" rtl="0" eaLnBrk="1" latinLnBrk="0" hangingPunct="1">
              <a:lnSpc>
                <a:spcPct val="100000"/>
              </a:lnSpc>
              <a:spcBef>
                <a:spcPts val="563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25717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51435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3pPr>
            <a:lvl4pPr marL="77152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4pPr>
            <a:lvl5pPr marL="102870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  <a:buSzPct val="120000"/>
            </a:pPr>
            <a:r>
              <a:rPr lang="pl-PL" sz="1000" b="1" dirty="0">
                <a:solidFill>
                  <a:srgbClr val="000000"/>
                </a:solidFill>
                <a:ea typeface="Avenir"/>
              </a:rPr>
              <a:t>DATOVÉ CENTRUM</a:t>
            </a:r>
            <a:endParaRPr lang="en-US" sz="1000" b="1" dirty="0"/>
          </a:p>
        </p:txBody>
      </p:sp>
      <p:sp>
        <p:nvSpPr>
          <p:cNvPr id="32" name=" 9">
            <a:extLst>
              <a:ext uri="{FF2B5EF4-FFF2-40B4-BE49-F238E27FC236}">
                <a16:creationId xmlns:a16="http://schemas.microsoft.com/office/drawing/2014/main" id="{A3A71CD8-399C-A9CA-939B-7C2491C38D5E}"/>
              </a:ext>
            </a:extLst>
          </p:cNvPr>
          <p:cNvSpPr txBox="1">
            <a:spLocks/>
          </p:cNvSpPr>
          <p:nvPr/>
        </p:nvSpPr>
        <p:spPr>
          <a:xfrm>
            <a:off x="622897" y="8441550"/>
            <a:ext cx="1174519" cy="1698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514350" rtl="0" eaLnBrk="1" latinLnBrk="0" hangingPunct="1">
              <a:lnSpc>
                <a:spcPct val="100000"/>
              </a:lnSpc>
              <a:spcBef>
                <a:spcPts val="563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25717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51435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3pPr>
            <a:lvl4pPr marL="77152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4pPr>
            <a:lvl5pPr marL="102870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  <a:spcBef>
                <a:spcPts val="0"/>
              </a:spcBef>
              <a:buSzPct val="120000"/>
            </a:pPr>
            <a:r>
              <a:rPr lang="pl-PL" sz="1000" b="1" dirty="0">
                <a:solidFill>
                  <a:srgbClr val="000000"/>
                </a:solidFill>
                <a:ea typeface="Avenir"/>
              </a:rPr>
              <a:t>WI-FI ROUTER</a:t>
            </a:r>
            <a:endParaRPr lang="en-US" sz="1000" b="1" dirty="0"/>
          </a:p>
        </p:txBody>
      </p:sp>
      <p:sp>
        <p:nvSpPr>
          <p:cNvPr id="33" name=" 9">
            <a:extLst>
              <a:ext uri="{FF2B5EF4-FFF2-40B4-BE49-F238E27FC236}">
                <a16:creationId xmlns:a16="http://schemas.microsoft.com/office/drawing/2014/main" id="{2E45F5F9-D62E-4926-E49E-502970155D5E}"/>
              </a:ext>
            </a:extLst>
          </p:cNvPr>
          <p:cNvSpPr txBox="1">
            <a:spLocks/>
          </p:cNvSpPr>
          <p:nvPr/>
        </p:nvSpPr>
        <p:spPr>
          <a:xfrm>
            <a:off x="619985" y="8884307"/>
            <a:ext cx="1244283" cy="1682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514350" rtl="0" eaLnBrk="1" latinLnBrk="0" hangingPunct="1">
              <a:lnSpc>
                <a:spcPct val="100000"/>
              </a:lnSpc>
              <a:spcBef>
                <a:spcPts val="563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25717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51435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3pPr>
            <a:lvl4pPr marL="77152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4pPr>
            <a:lvl5pPr marL="102870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  <a:buSzPct val="120000"/>
            </a:pPr>
            <a:r>
              <a:rPr lang="pl-PL" sz="1000" b="1" dirty="0">
                <a:solidFill>
                  <a:srgbClr val="000000"/>
                </a:solidFill>
                <a:ea typeface="Avenir"/>
              </a:rPr>
              <a:t>SÍŤOVÝ ROUTER</a:t>
            </a:r>
            <a:endParaRPr lang="en-US" sz="1000" b="1" dirty="0"/>
          </a:p>
        </p:txBody>
      </p:sp>
      <p:sp>
        <p:nvSpPr>
          <p:cNvPr id="34" name=" 9">
            <a:extLst>
              <a:ext uri="{FF2B5EF4-FFF2-40B4-BE49-F238E27FC236}">
                <a16:creationId xmlns:a16="http://schemas.microsoft.com/office/drawing/2014/main" id="{65A5B4C5-4666-7B5A-A78F-6E6A956D39A8}"/>
              </a:ext>
            </a:extLst>
          </p:cNvPr>
          <p:cNvSpPr txBox="1">
            <a:spLocks/>
          </p:cNvSpPr>
          <p:nvPr/>
        </p:nvSpPr>
        <p:spPr>
          <a:xfrm>
            <a:off x="2416969" y="7590274"/>
            <a:ext cx="4152106" cy="16651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514350" rtl="0" eaLnBrk="1" latinLnBrk="0" hangingPunct="1">
              <a:lnSpc>
                <a:spcPct val="100000"/>
              </a:lnSpc>
              <a:spcBef>
                <a:spcPts val="563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25717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51435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3pPr>
            <a:lvl4pPr marL="77152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4pPr>
            <a:lvl5pPr marL="102870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>
              <a:lnSpc>
                <a:spcPct val="110000"/>
              </a:lnSpc>
              <a:buSzPct val="100000"/>
              <a:buFont typeface="+mj-lt"/>
              <a:buAutoNum type="arabicPeriod"/>
            </a:pPr>
            <a:r>
              <a:rPr lang="pl-PL" sz="1000" dirty="0" err="1"/>
              <a:t>Prostor</a:t>
            </a:r>
            <a:r>
              <a:rPr lang="pl-PL" sz="1000" dirty="0"/>
              <a:t>, </a:t>
            </a:r>
            <a:r>
              <a:rPr lang="pl-PL" sz="1000" dirty="0" err="1"/>
              <a:t>kde</a:t>
            </a:r>
            <a:r>
              <a:rPr lang="pl-PL" sz="1000" dirty="0"/>
              <a:t> </a:t>
            </a:r>
            <a:r>
              <a:rPr lang="pl-PL" sz="1000" dirty="0" err="1"/>
              <a:t>se</a:t>
            </a:r>
            <a:r>
              <a:rPr lang="pl-PL" sz="1000" dirty="0"/>
              <a:t> </a:t>
            </a:r>
            <a:r>
              <a:rPr lang="pl-PL" sz="1000" dirty="0" err="1"/>
              <a:t>nachází</a:t>
            </a:r>
            <a:r>
              <a:rPr lang="pl-PL" sz="1000" dirty="0"/>
              <a:t> </a:t>
            </a:r>
            <a:r>
              <a:rPr lang="pl-PL" sz="1000" dirty="0" err="1"/>
              <a:t>velké</a:t>
            </a:r>
            <a:r>
              <a:rPr lang="pl-PL" sz="1000" dirty="0"/>
              <a:t> </a:t>
            </a:r>
            <a:r>
              <a:rPr lang="pl-PL" sz="1000" dirty="0" err="1"/>
              <a:t>množství</a:t>
            </a:r>
            <a:r>
              <a:rPr lang="pl-PL" sz="1000" dirty="0"/>
              <a:t> </a:t>
            </a:r>
            <a:r>
              <a:rPr lang="pl-PL" sz="1000" dirty="0" err="1"/>
              <a:t>serverů</a:t>
            </a:r>
            <a:r>
              <a:rPr lang="pl-PL" sz="1000" dirty="0"/>
              <a:t>.</a:t>
            </a:r>
            <a:endParaRPr lang="en-US" sz="1000" dirty="0"/>
          </a:p>
        </p:txBody>
      </p:sp>
      <p:sp>
        <p:nvSpPr>
          <p:cNvPr id="35" name=" 9">
            <a:extLst>
              <a:ext uri="{FF2B5EF4-FFF2-40B4-BE49-F238E27FC236}">
                <a16:creationId xmlns:a16="http://schemas.microsoft.com/office/drawing/2014/main" id="{DEDFD044-E70F-27EB-DB88-82312594209A}"/>
              </a:ext>
            </a:extLst>
          </p:cNvPr>
          <p:cNvSpPr txBox="1">
            <a:spLocks/>
          </p:cNvSpPr>
          <p:nvPr/>
        </p:nvSpPr>
        <p:spPr>
          <a:xfrm>
            <a:off x="2409473" y="7804314"/>
            <a:ext cx="4152106" cy="33813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defPPr>
              <a:defRPr lang="en-US"/>
            </a:defPPr>
            <a:lvl1pPr marL="228600" indent="-228600" defTabSz="514350">
              <a:lnSpc>
                <a:spcPct val="110000"/>
              </a:lnSpc>
              <a:spcBef>
                <a:spcPts val="563"/>
              </a:spcBef>
              <a:buSzPct val="100000"/>
              <a:buFont typeface="+mj-lt"/>
              <a:buAutoNum type="arabicPeriod"/>
              <a:defRPr sz="1000">
                <a:solidFill>
                  <a:srgbClr val="000000"/>
                </a:solidFill>
                <a:latin typeface="Poppins" panose="00000500000000000000" pitchFamily="2" charset="0"/>
                <a:ea typeface="Avenir"/>
                <a:cs typeface="Poppins" panose="00000500000000000000" pitchFamily="2" charset="0"/>
              </a:defRPr>
            </a:lvl1pPr>
            <a:lvl2pPr marL="257175" indent="0" defTabSz="514350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>
                <a:latin typeface="Poppins" panose="00000500000000000000" pitchFamily="2" charset="0"/>
                <a:cs typeface="Poppins" panose="00000500000000000000" pitchFamily="2" charset="0"/>
              </a:defRPr>
            </a:lvl2pPr>
            <a:lvl3pPr marL="514350" indent="0" defTabSz="514350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>
                <a:latin typeface="Poppins" panose="00000500000000000000" pitchFamily="2" charset="0"/>
                <a:cs typeface="Poppins" panose="00000500000000000000" pitchFamily="2" charset="0"/>
              </a:defRPr>
            </a:lvl3pPr>
            <a:lvl4pPr marL="771525" indent="0" defTabSz="514350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>
                <a:latin typeface="Poppins" panose="00000500000000000000" pitchFamily="2" charset="0"/>
                <a:cs typeface="Poppins" panose="00000500000000000000" pitchFamily="2" charset="0"/>
              </a:defRPr>
            </a:lvl4pPr>
            <a:lvl5pPr marL="1028700" indent="0" defTabSz="514350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>
                <a:latin typeface="Poppins" panose="00000500000000000000" pitchFamily="2" charset="0"/>
                <a:cs typeface="Poppins" panose="00000500000000000000" pitchFamily="2" charset="0"/>
              </a:defRPr>
            </a:lvl5pPr>
            <a:lvl6pPr marL="1414463" indent="-128588" defTabSz="514350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/>
            </a:lvl6pPr>
            <a:lvl7pPr marL="1671638" indent="-128588" defTabSz="514350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/>
            </a:lvl7pPr>
            <a:lvl8pPr marL="1928813" indent="-128588" defTabSz="514350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/>
            </a:lvl8pPr>
            <a:lvl9pPr marL="2185988" indent="-128588" defTabSz="514350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/>
            </a:lvl9pPr>
          </a:lstStyle>
          <a:p>
            <a:pPr>
              <a:buFont typeface="+mj-lt"/>
              <a:buAutoNum type="arabicPeriod" startAt="2"/>
            </a:pPr>
            <a:r>
              <a:rPr lang="pl-PL" dirty="0" err="1"/>
              <a:t>Počítač</a:t>
            </a:r>
            <a:r>
              <a:rPr lang="pl-PL" dirty="0"/>
              <a:t>, </a:t>
            </a:r>
            <a:r>
              <a:rPr lang="pl-PL" dirty="0" err="1"/>
              <a:t>kde</a:t>
            </a:r>
            <a:r>
              <a:rPr lang="pl-PL" dirty="0"/>
              <a:t> je </a:t>
            </a:r>
            <a:r>
              <a:rPr lang="pl-PL" dirty="0" err="1"/>
              <a:t>uloženo</a:t>
            </a:r>
            <a:r>
              <a:rPr lang="pl-PL" dirty="0"/>
              <a:t> </a:t>
            </a:r>
            <a:r>
              <a:rPr lang="pl-PL" dirty="0" err="1"/>
              <a:t>velké</a:t>
            </a:r>
            <a:r>
              <a:rPr lang="pl-PL" dirty="0"/>
              <a:t> </a:t>
            </a:r>
            <a:r>
              <a:rPr lang="pl-PL" dirty="0" err="1"/>
              <a:t>množství</a:t>
            </a:r>
            <a:r>
              <a:rPr lang="pl-PL" dirty="0"/>
              <a:t> dat (</a:t>
            </a:r>
            <a:r>
              <a:rPr lang="pl-PL" dirty="0" err="1"/>
              <a:t>například</a:t>
            </a:r>
            <a:r>
              <a:rPr lang="pl-PL" dirty="0"/>
              <a:t> </a:t>
            </a:r>
            <a:r>
              <a:rPr lang="pl-PL" dirty="0" err="1"/>
              <a:t>webové</a:t>
            </a:r>
            <a:r>
              <a:rPr lang="pl-PL" dirty="0"/>
              <a:t> </a:t>
            </a:r>
            <a:r>
              <a:rPr lang="pl-PL" dirty="0" err="1"/>
              <a:t>stránky</a:t>
            </a:r>
            <a:r>
              <a:rPr lang="pl-PL" dirty="0"/>
              <a:t>, videa, </a:t>
            </a:r>
            <a:r>
              <a:rPr lang="pl-PL" dirty="0" err="1"/>
              <a:t>herní</a:t>
            </a:r>
            <a:r>
              <a:rPr lang="pl-PL" dirty="0"/>
              <a:t> </a:t>
            </a:r>
            <a:r>
              <a:rPr lang="pl-PL" dirty="0" err="1"/>
              <a:t>skóre</a:t>
            </a:r>
            <a:r>
              <a:rPr lang="pl-PL" dirty="0"/>
              <a:t> </a:t>
            </a:r>
            <a:r>
              <a:rPr lang="pl-PL" dirty="0" err="1"/>
              <a:t>či</a:t>
            </a:r>
            <a:r>
              <a:rPr lang="pl-PL" dirty="0"/>
              <a:t> </a:t>
            </a:r>
            <a:r>
              <a:rPr lang="pl-PL" dirty="0" err="1"/>
              <a:t>naše</a:t>
            </a:r>
            <a:r>
              <a:rPr lang="pl-PL" dirty="0"/>
              <a:t> </a:t>
            </a:r>
            <a:r>
              <a:rPr lang="pl-PL" dirty="0" err="1"/>
              <a:t>zprávy</a:t>
            </a:r>
            <a:r>
              <a:rPr lang="pl-PL" dirty="0"/>
              <a:t>), a </a:t>
            </a:r>
            <a:r>
              <a:rPr lang="pl-PL" dirty="0" err="1"/>
              <a:t>který</a:t>
            </a:r>
            <a:r>
              <a:rPr lang="pl-PL" dirty="0"/>
              <a:t> </a:t>
            </a:r>
            <a:r>
              <a:rPr lang="pl-PL" dirty="0" err="1"/>
              <a:t>poskytuje</a:t>
            </a:r>
            <a:r>
              <a:rPr lang="pl-PL" dirty="0"/>
              <a:t> </a:t>
            </a:r>
            <a:r>
              <a:rPr lang="pl-PL" dirty="0" err="1"/>
              <a:t>nějaké</a:t>
            </a:r>
            <a:r>
              <a:rPr lang="pl-PL" dirty="0"/>
              <a:t> </a:t>
            </a:r>
            <a:r>
              <a:rPr lang="pl-PL" dirty="0" err="1"/>
              <a:t>služby</a:t>
            </a:r>
            <a:r>
              <a:rPr lang="pl-PL" dirty="0"/>
              <a:t>. </a:t>
            </a:r>
            <a:endParaRPr lang="en-US" dirty="0"/>
          </a:p>
        </p:txBody>
      </p:sp>
      <p:sp>
        <p:nvSpPr>
          <p:cNvPr id="36" name=" 9">
            <a:extLst>
              <a:ext uri="{FF2B5EF4-FFF2-40B4-BE49-F238E27FC236}">
                <a16:creationId xmlns:a16="http://schemas.microsoft.com/office/drawing/2014/main" id="{3B860A08-4C95-62E2-9C51-559D33E25827}"/>
              </a:ext>
            </a:extLst>
          </p:cNvPr>
          <p:cNvSpPr txBox="1">
            <a:spLocks/>
          </p:cNvSpPr>
          <p:nvPr/>
        </p:nvSpPr>
        <p:spPr>
          <a:xfrm>
            <a:off x="2409473" y="8377158"/>
            <a:ext cx="4152106" cy="17220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defPPr>
              <a:defRPr lang="en-US"/>
            </a:defPPr>
            <a:lvl1pPr marL="228600" indent="-228600" defTabSz="514350">
              <a:lnSpc>
                <a:spcPct val="110000"/>
              </a:lnSpc>
              <a:spcBef>
                <a:spcPts val="563"/>
              </a:spcBef>
              <a:buSzPct val="100000"/>
              <a:buFont typeface="+mj-lt"/>
              <a:buAutoNum type="arabicPeriod" startAt="2"/>
              <a:defRPr sz="1000">
                <a:solidFill>
                  <a:srgbClr val="000000"/>
                </a:solidFill>
                <a:latin typeface="Poppins" panose="00000500000000000000" pitchFamily="2" charset="0"/>
                <a:ea typeface="Avenir"/>
                <a:cs typeface="Poppins" panose="00000500000000000000" pitchFamily="2" charset="0"/>
              </a:defRPr>
            </a:lvl1pPr>
            <a:lvl2pPr marL="257175" indent="0" defTabSz="514350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>
                <a:latin typeface="Poppins" panose="00000500000000000000" pitchFamily="2" charset="0"/>
                <a:cs typeface="Poppins" panose="00000500000000000000" pitchFamily="2" charset="0"/>
              </a:defRPr>
            </a:lvl2pPr>
            <a:lvl3pPr marL="514350" indent="0" defTabSz="514350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>
                <a:latin typeface="Poppins" panose="00000500000000000000" pitchFamily="2" charset="0"/>
                <a:cs typeface="Poppins" panose="00000500000000000000" pitchFamily="2" charset="0"/>
              </a:defRPr>
            </a:lvl3pPr>
            <a:lvl4pPr marL="771525" indent="0" defTabSz="514350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>
                <a:latin typeface="Poppins" panose="00000500000000000000" pitchFamily="2" charset="0"/>
                <a:cs typeface="Poppins" panose="00000500000000000000" pitchFamily="2" charset="0"/>
              </a:defRPr>
            </a:lvl4pPr>
            <a:lvl5pPr marL="1028700" indent="0" defTabSz="514350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>
                <a:latin typeface="Poppins" panose="00000500000000000000" pitchFamily="2" charset="0"/>
                <a:cs typeface="Poppins" panose="00000500000000000000" pitchFamily="2" charset="0"/>
              </a:defRPr>
            </a:lvl5pPr>
            <a:lvl6pPr marL="1414463" indent="-128588" defTabSz="514350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/>
            </a:lvl6pPr>
            <a:lvl7pPr marL="1671638" indent="-128588" defTabSz="514350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/>
            </a:lvl7pPr>
            <a:lvl8pPr marL="1928813" indent="-128588" defTabSz="514350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/>
            </a:lvl8pPr>
            <a:lvl9pPr marL="2185988" indent="-128588" defTabSz="514350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/>
            </a:lvl9pPr>
          </a:lstStyle>
          <a:p>
            <a:pPr>
              <a:buFont typeface="+mj-lt"/>
              <a:buAutoNum type="arabicPeriod" startAt="3"/>
            </a:pPr>
            <a:r>
              <a:rPr lang="pl-PL" dirty="0"/>
              <a:t>Po </a:t>
            </a:r>
            <a:r>
              <a:rPr lang="pl-PL" dirty="0" err="1"/>
              <a:t>internetové</a:t>
            </a:r>
            <a:r>
              <a:rPr lang="pl-PL" dirty="0"/>
              <a:t> </a:t>
            </a:r>
            <a:r>
              <a:rPr lang="pl-PL" dirty="0" err="1"/>
              <a:t>síti</a:t>
            </a:r>
            <a:r>
              <a:rPr lang="pl-PL" dirty="0"/>
              <a:t> </a:t>
            </a:r>
            <a:r>
              <a:rPr lang="pl-PL" dirty="0" err="1"/>
              <a:t>směruje</a:t>
            </a:r>
            <a:r>
              <a:rPr lang="pl-PL" dirty="0"/>
              <a:t> data </a:t>
            </a:r>
            <a:r>
              <a:rPr lang="pl-PL" dirty="0" err="1"/>
              <a:t>až</a:t>
            </a:r>
            <a:r>
              <a:rPr lang="pl-PL" dirty="0"/>
              <a:t> k </a:t>
            </a:r>
            <a:r>
              <a:rPr lang="pl-PL" dirty="0" err="1"/>
              <a:t>cíli</a:t>
            </a:r>
            <a:r>
              <a:rPr lang="pl-PL" dirty="0"/>
              <a:t> (</a:t>
            </a:r>
            <a:r>
              <a:rPr lang="pl-PL" dirty="0" err="1"/>
              <a:t>např</a:t>
            </a:r>
            <a:r>
              <a:rPr lang="pl-PL" dirty="0"/>
              <a:t>. k </a:t>
            </a:r>
            <a:r>
              <a:rPr lang="pl-PL" dirty="0" err="1"/>
              <a:t>serveru</a:t>
            </a:r>
            <a:r>
              <a:rPr lang="pl-PL" dirty="0"/>
              <a:t> </a:t>
            </a:r>
            <a:r>
              <a:rPr lang="pl-PL" dirty="0" err="1"/>
              <a:t>webové</a:t>
            </a:r>
            <a:r>
              <a:rPr lang="pl-PL" dirty="0"/>
              <a:t> </a:t>
            </a:r>
            <a:r>
              <a:rPr lang="pl-PL" dirty="0" err="1"/>
              <a:t>stránky</a:t>
            </a:r>
            <a:r>
              <a:rPr lang="pl-PL" dirty="0"/>
              <a:t>).</a:t>
            </a:r>
            <a:endParaRPr lang="en-US" dirty="0"/>
          </a:p>
        </p:txBody>
      </p:sp>
      <p:sp>
        <p:nvSpPr>
          <p:cNvPr id="37" name=" 9">
            <a:extLst>
              <a:ext uri="{FF2B5EF4-FFF2-40B4-BE49-F238E27FC236}">
                <a16:creationId xmlns:a16="http://schemas.microsoft.com/office/drawing/2014/main" id="{A8BE86B1-4D37-D64A-D2FC-4F143F93EBB5}"/>
              </a:ext>
            </a:extLst>
          </p:cNvPr>
          <p:cNvSpPr txBox="1">
            <a:spLocks/>
          </p:cNvSpPr>
          <p:nvPr/>
        </p:nvSpPr>
        <p:spPr>
          <a:xfrm>
            <a:off x="2416969" y="8772783"/>
            <a:ext cx="4152106" cy="50615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defPPr>
              <a:defRPr lang="en-US"/>
            </a:defPPr>
            <a:lvl1pPr marL="228600" indent="-228600" defTabSz="514350">
              <a:lnSpc>
                <a:spcPct val="110000"/>
              </a:lnSpc>
              <a:spcBef>
                <a:spcPts val="563"/>
              </a:spcBef>
              <a:buSzPct val="100000"/>
              <a:buFont typeface="+mj-lt"/>
              <a:buAutoNum type="arabicPeriod" startAt="2"/>
              <a:defRPr sz="1000">
                <a:solidFill>
                  <a:srgbClr val="000000"/>
                </a:solidFill>
                <a:latin typeface="Poppins" panose="00000500000000000000" pitchFamily="2" charset="0"/>
                <a:ea typeface="Avenir"/>
                <a:cs typeface="Poppins" panose="00000500000000000000" pitchFamily="2" charset="0"/>
              </a:defRPr>
            </a:lvl1pPr>
            <a:lvl2pPr marL="257175" indent="0" defTabSz="514350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>
                <a:latin typeface="Poppins" panose="00000500000000000000" pitchFamily="2" charset="0"/>
                <a:cs typeface="Poppins" panose="00000500000000000000" pitchFamily="2" charset="0"/>
              </a:defRPr>
            </a:lvl2pPr>
            <a:lvl3pPr marL="514350" indent="0" defTabSz="514350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>
                <a:latin typeface="Poppins" panose="00000500000000000000" pitchFamily="2" charset="0"/>
                <a:cs typeface="Poppins" panose="00000500000000000000" pitchFamily="2" charset="0"/>
              </a:defRPr>
            </a:lvl3pPr>
            <a:lvl4pPr marL="771525" indent="0" defTabSz="514350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>
                <a:latin typeface="Poppins" panose="00000500000000000000" pitchFamily="2" charset="0"/>
                <a:cs typeface="Poppins" panose="00000500000000000000" pitchFamily="2" charset="0"/>
              </a:defRPr>
            </a:lvl4pPr>
            <a:lvl5pPr marL="1028700" indent="0" defTabSz="514350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>
                <a:latin typeface="Poppins" panose="00000500000000000000" pitchFamily="2" charset="0"/>
                <a:cs typeface="Poppins" panose="00000500000000000000" pitchFamily="2" charset="0"/>
              </a:defRPr>
            </a:lvl5pPr>
            <a:lvl6pPr marL="1414463" indent="-128588" defTabSz="514350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/>
            </a:lvl6pPr>
            <a:lvl7pPr marL="1671638" indent="-128588" defTabSz="514350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/>
            </a:lvl7pPr>
            <a:lvl8pPr marL="1928813" indent="-128588" defTabSz="514350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/>
            </a:lvl8pPr>
            <a:lvl9pPr marL="2185988" indent="-128588" defTabSz="514350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/>
            </a:lvl9pPr>
          </a:lstStyle>
          <a:p>
            <a:pPr>
              <a:spcBef>
                <a:spcPts val="0"/>
              </a:spcBef>
              <a:buFont typeface="+mj-lt"/>
              <a:buAutoNum type="arabicPeriod" startAt="4"/>
            </a:pPr>
            <a:r>
              <a:rPr lang="pl-PL" sz="1000" dirty="0" err="1">
                <a:solidFill>
                  <a:srgbClr val="000000"/>
                </a:solidFill>
                <a:ea typeface="Avenir"/>
              </a:rPr>
              <a:t>Zařízení</a:t>
            </a:r>
            <a:r>
              <a:rPr lang="pl-PL" sz="1000" dirty="0">
                <a:solidFill>
                  <a:srgbClr val="000000"/>
                </a:solidFill>
                <a:ea typeface="Avenir"/>
              </a:rPr>
              <a:t>, </a:t>
            </a:r>
            <a:r>
              <a:rPr lang="pl-PL" sz="1000" dirty="0" err="1">
                <a:solidFill>
                  <a:srgbClr val="000000"/>
                </a:solidFill>
                <a:ea typeface="Avenir"/>
              </a:rPr>
              <a:t>které</a:t>
            </a:r>
            <a:r>
              <a:rPr lang="pl-PL" sz="1000" dirty="0">
                <a:solidFill>
                  <a:srgbClr val="000000"/>
                </a:solidFill>
                <a:ea typeface="Avenir"/>
              </a:rPr>
              <a:t> </a:t>
            </a:r>
            <a:r>
              <a:rPr lang="pl-PL" sz="1000" dirty="0" err="1">
                <a:solidFill>
                  <a:srgbClr val="000000"/>
                </a:solidFill>
                <a:ea typeface="Avenir"/>
              </a:rPr>
              <a:t>nám</a:t>
            </a:r>
            <a:r>
              <a:rPr lang="pl-PL" sz="1000" dirty="0">
                <a:solidFill>
                  <a:srgbClr val="000000"/>
                </a:solidFill>
                <a:ea typeface="Avenir"/>
              </a:rPr>
              <a:t> </a:t>
            </a:r>
            <a:r>
              <a:rPr lang="pl-PL" sz="1000" dirty="0" err="1">
                <a:solidFill>
                  <a:srgbClr val="000000"/>
                </a:solidFill>
                <a:ea typeface="Avenir"/>
              </a:rPr>
              <a:t>umožňuje</a:t>
            </a:r>
            <a:r>
              <a:rPr lang="pl-PL" sz="1000" dirty="0">
                <a:solidFill>
                  <a:srgbClr val="000000"/>
                </a:solidFill>
                <a:ea typeface="Avenir"/>
              </a:rPr>
              <a:t> </a:t>
            </a:r>
            <a:r>
              <a:rPr lang="pl-PL" sz="1000" dirty="0" err="1">
                <a:solidFill>
                  <a:srgbClr val="000000"/>
                </a:solidFill>
                <a:ea typeface="Avenir"/>
              </a:rPr>
              <a:t>se</a:t>
            </a:r>
            <a:r>
              <a:rPr lang="pl-PL" sz="1000" dirty="0">
                <a:solidFill>
                  <a:srgbClr val="000000"/>
                </a:solidFill>
                <a:ea typeface="Avenir"/>
              </a:rPr>
              <a:t> </a:t>
            </a:r>
            <a:r>
              <a:rPr lang="pl-PL" sz="1000" dirty="0" err="1">
                <a:solidFill>
                  <a:srgbClr val="000000"/>
                </a:solidFill>
                <a:ea typeface="Avenir"/>
              </a:rPr>
              <a:t>připojit</a:t>
            </a:r>
            <a:r>
              <a:rPr lang="pl-PL" sz="1000" dirty="0">
                <a:solidFill>
                  <a:srgbClr val="000000"/>
                </a:solidFill>
                <a:ea typeface="Avenir"/>
              </a:rPr>
              <a:t> </a:t>
            </a:r>
            <a:r>
              <a:rPr lang="pl-PL" sz="1000" dirty="0" err="1">
                <a:solidFill>
                  <a:srgbClr val="000000"/>
                </a:solidFill>
                <a:ea typeface="Avenir"/>
              </a:rPr>
              <a:t>přes</a:t>
            </a:r>
            <a:r>
              <a:rPr lang="pl-PL" sz="1000" dirty="0">
                <a:solidFill>
                  <a:srgbClr val="000000"/>
                </a:solidFill>
                <a:ea typeface="Avenir"/>
              </a:rPr>
              <a:t> Wi-Fi.</a:t>
            </a:r>
            <a:r>
              <a:rPr lang="en-US" dirty="0">
                <a:solidFill>
                  <a:srgbClr val="000000"/>
                </a:solidFill>
                <a:ea typeface="Avenir"/>
              </a:rPr>
              <a:t> </a:t>
            </a:r>
            <a:endParaRPr lang="en-US" dirty="0"/>
          </a:p>
        </p:txBody>
      </p:sp>
      <p:sp>
        <p:nvSpPr>
          <p:cNvPr id="38" name="Obdélník: se zakulacenými rohy 37">
            <a:extLst>
              <a:ext uri="{FF2B5EF4-FFF2-40B4-BE49-F238E27FC236}">
                <a16:creationId xmlns:a16="http://schemas.microsoft.com/office/drawing/2014/main" id="{B13987D6-5578-5F06-16F4-BD62D1DC58E9}"/>
              </a:ext>
            </a:extLst>
          </p:cNvPr>
          <p:cNvSpPr/>
          <p:nvPr/>
        </p:nvSpPr>
        <p:spPr>
          <a:xfrm>
            <a:off x="296421" y="7537518"/>
            <a:ext cx="308472" cy="284952"/>
          </a:xfrm>
          <a:prstGeom prst="roundRect">
            <a:avLst>
              <a:gd name="adj" fmla="val 13993"/>
            </a:avLst>
          </a:prstGeom>
          <a:noFill/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bdélník: se zakulacenými rohy 38">
            <a:extLst>
              <a:ext uri="{FF2B5EF4-FFF2-40B4-BE49-F238E27FC236}">
                <a16:creationId xmlns:a16="http://schemas.microsoft.com/office/drawing/2014/main" id="{B7D256D3-ABA5-728C-CDDE-4508CFB353CA}"/>
              </a:ext>
            </a:extLst>
          </p:cNvPr>
          <p:cNvSpPr/>
          <p:nvPr/>
        </p:nvSpPr>
        <p:spPr>
          <a:xfrm>
            <a:off x="296421" y="7983955"/>
            <a:ext cx="308472" cy="284952"/>
          </a:xfrm>
          <a:prstGeom prst="roundRect">
            <a:avLst>
              <a:gd name="adj" fmla="val 13993"/>
            </a:avLst>
          </a:prstGeom>
          <a:noFill/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bdélník: se zakulacenými rohy 39">
            <a:extLst>
              <a:ext uri="{FF2B5EF4-FFF2-40B4-BE49-F238E27FC236}">
                <a16:creationId xmlns:a16="http://schemas.microsoft.com/office/drawing/2014/main" id="{90455BA3-2417-7613-D9F1-A866E98A80F0}"/>
              </a:ext>
            </a:extLst>
          </p:cNvPr>
          <p:cNvSpPr/>
          <p:nvPr/>
        </p:nvSpPr>
        <p:spPr>
          <a:xfrm>
            <a:off x="296421" y="8384005"/>
            <a:ext cx="308472" cy="284952"/>
          </a:xfrm>
          <a:prstGeom prst="roundRect">
            <a:avLst>
              <a:gd name="adj" fmla="val 13993"/>
            </a:avLst>
          </a:prstGeom>
          <a:noFill/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bdélník: se zakulacenými rohy 40">
            <a:extLst>
              <a:ext uri="{FF2B5EF4-FFF2-40B4-BE49-F238E27FC236}">
                <a16:creationId xmlns:a16="http://schemas.microsoft.com/office/drawing/2014/main" id="{F567A29A-2D11-3D5C-7FE7-1EB9398CA1E7}"/>
              </a:ext>
            </a:extLst>
          </p:cNvPr>
          <p:cNvSpPr/>
          <p:nvPr/>
        </p:nvSpPr>
        <p:spPr>
          <a:xfrm>
            <a:off x="287338" y="8825969"/>
            <a:ext cx="308472" cy="284952"/>
          </a:xfrm>
          <a:prstGeom prst="roundRect">
            <a:avLst>
              <a:gd name="adj" fmla="val 13993"/>
            </a:avLst>
          </a:prstGeom>
          <a:noFill/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Nadpis 1">
            <a:extLst>
              <a:ext uri="{FF2B5EF4-FFF2-40B4-BE49-F238E27FC236}">
                <a16:creationId xmlns:a16="http://schemas.microsoft.com/office/drawing/2014/main" id="{6317FA73-C8F8-9D8E-4571-2B23A5ED610F}"/>
              </a:ext>
            </a:extLst>
          </p:cNvPr>
          <p:cNvSpPr txBox="1">
            <a:spLocks/>
          </p:cNvSpPr>
          <p:nvPr/>
        </p:nvSpPr>
        <p:spPr>
          <a:xfrm>
            <a:off x="287338" y="9463796"/>
            <a:ext cx="3195637" cy="2519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Poppins" panose="00000500000000000000" pitchFamily="2" charset="0"/>
                <a:ea typeface="+mj-ea"/>
                <a:cs typeface="Poppins" panose="00000500000000000000" pitchFamily="2" charset="0"/>
              </a:defRPr>
            </a:lvl1pPr>
          </a:lstStyle>
          <a:p>
            <a:r>
              <a:rPr lang="cs-CZ" sz="800" b="0" dirty="0">
                <a:solidFill>
                  <a:schemeClr val="bg1">
                    <a:lumMod val="50000"/>
                  </a:schemeClr>
                </a:solidFill>
              </a:rPr>
              <a:t>internet4kids.mff.cuni.cz</a:t>
            </a:r>
            <a:endParaRPr lang="en-US" sz="800" b="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BD41FE24-1782-F757-0B45-7A60842616EC}"/>
              </a:ext>
            </a:extLst>
          </p:cNvPr>
          <p:cNvCxnSpPr/>
          <p:nvPr/>
        </p:nvCxnSpPr>
        <p:spPr>
          <a:xfrm>
            <a:off x="906905" y="4361063"/>
            <a:ext cx="824459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34CCB2C1-4738-CAC4-9D2C-A65F52AE1DF5}"/>
              </a:ext>
            </a:extLst>
          </p:cNvPr>
          <p:cNvCxnSpPr/>
          <p:nvPr/>
        </p:nvCxnSpPr>
        <p:spPr>
          <a:xfrm>
            <a:off x="1762671" y="3808926"/>
            <a:ext cx="824459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8EA660D3-FFC7-F011-4DD8-73A7299B71EB}"/>
              </a:ext>
            </a:extLst>
          </p:cNvPr>
          <p:cNvCxnSpPr/>
          <p:nvPr/>
        </p:nvCxnSpPr>
        <p:spPr>
          <a:xfrm>
            <a:off x="2634315" y="4361063"/>
            <a:ext cx="824459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6F06BA4-D66A-281D-0ED3-1CBB0588E4D8}"/>
              </a:ext>
            </a:extLst>
          </p:cNvPr>
          <p:cNvCxnSpPr/>
          <p:nvPr/>
        </p:nvCxnSpPr>
        <p:spPr>
          <a:xfrm>
            <a:off x="3482974" y="3808926"/>
            <a:ext cx="824459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559AF6C9-8358-CCA4-D15C-D75792029265}"/>
              </a:ext>
            </a:extLst>
          </p:cNvPr>
          <p:cNvCxnSpPr/>
          <p:nvPr/>
        </p:nvCxnSpPr>
        <p:spPr>
          <a:xfrm>
            <a:off x="183580" y="3808926"/>
            <a:ext cx="824459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EB306108-DF0F-D07C-109B-164D06500A63}"/>
              </a:ext>
            </a:extLst>
          </p:cNvPr>
          <p:cNvCxnSpPr/>
          <p:nvPr/>
        </p:nvCxnSpPr>
        <p:spPr>
          <a:xfrm>
            <a:off x="4372611" y="4347496"/>
            <a:ext cx="824459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2C1D7DF9-C876-0A16-9603-28BC2D3123AD}"/>
              </a:ext>
            </a:extLst>
          </p:cNvPr>
          <p:cNvCxnSpPr/>
          <p:nvPr/>
        </p:nvCxnSpPr>
        <p:spPr>
          <a:xfrm>
            <a:off x="5860840" y="4347496"/>
            <a:ext cx="824459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3F6A2868-D673-683D-25C1-20F041BEFC5C}"/>
              </a:ext>
            </a:extLst>
          </p:cNvPr>
          <p:cNvCxnSpPr/>
          <p:nvPr/>
        </p:nvCxnSpPr>
        <p:spPr>
          <a:xfrm>
            <a:off x="5109122" y="3808926"/>
            <a:ext cx="824459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8769363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Vlastní 1">
      <a:majorFont>
        <a:latin typeface="Poppins"/>
        <a:ea typeface=""/>
        <a:cs typeface=""/>
      </a:majorFont>
      <a:minorFont>
        <a:latin typeface="Poppi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1120</TotalTime>
  <Words>185</Words>
  <Application>Microsoft Macintosh PowerPoint</Application>
  <PresentationFormat>A4 Paper (210x297 mm)</PresentationFormat>
  <Paragraphs>21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Arial</vt:lpstr>
      <vt:lpstr>Avenir</vt:lpstr>
      <vt:lpstr>Motiv Office</vt:lpstr>
      <vt:lpstr>JAK VYPADÁ INTERNET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JAK VYPADÁ INTERNET</dc:title>
  <dc:creator>Ondrej Javora</dc:creator>
  <cp:lastModifiedBy>Anna Yaghobová</cp:lastModifiedBy>
  <cp:revision>9</cp:revision>
  <dcterms:created xsi:type="dcterms:W3CDTF">2024-02-25T15:00:55Z</dcterms:created>
  <dcterms:modified xsi:type="dcterms:W3CDTF">2024-08-06T15:23:12Z</dcterms:modified>
</cp:coreProperties>
</file>