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4. hodina - pracovni list L" id="{C362323F-965A-4F67-A13E-C6F40ED782E1}">
          <p14:sldIdLst>
            <p14:sldId id="25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603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760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AA77F1-E731-4A0D-AD40-2192F8E16725}" type="datetimeFigureOut">
              <a:rPr lang="en-US" smtClean="0"/>
              <a:t>5/23/2024</a:t>
            </a:fld>
            <a:endParaRPr lang="en-US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A77D49-7409-4C8C-97C4-6BB7504B57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8744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text 2">
            <a:extLst>
              <a:ext uri="{FF2B5EF4-FFF2-40B4-BE49-F238E27FC236}">
                <a16:creationId xmlns:a16="http://schemas.microsoft.com/office/drawing/2014/main" id="{18182F9A-DFE4-1D03-12AA-CB3F4871A5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87339" y="639445"/>
            <a:ext cx="6281736" cy="34956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>
              <a:lnSpc>
                <a:spcPct val="110000"/>
              </a:lnSpc>
              <a:spcBef>
                <a:spcPts val="0"/>
              </a:spcBef>
              <a:spcAft>
                <a:spcPts val="1500"/>
              </a:spcAft>
              <a:buFont typeface="+mj-lt"/>
              <a:buAutoNum type="arabicPeriod"/>
              <a:defRPr sz="1000" b="1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endParaRPr lang="en-US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5B0852E5-B1B1-9AD8-21CD-A7D9A815B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6421" y="9448800"/>
            <a:ext cx="5207442" cy="457199"/>
          </a:xfrm>
          <a:prstGeom prst="rect">
            <a:avLst/>
          </a:prstGeom>
        </p:spPr>
        <p:txBody>
          <a:bodyPr anchor="t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5E26611D-CA97-E741-CB0E-68EED0E499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611813" y="9448800"/>
            <a:ext cx="957262" cy="457199"/>
          </a:xfrm>
          <a:prstGeom prst="rect">
            <a:avLst/>
          </a:prstGeom>
        </p:spPr>
        <p:txBody>
          <a:bodyPr anchor="t"/>
          <a:lstStyle>
            <a:lvl1pPr algn="r">
              <a:defRPr sz="10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9EAB66F-AC3E-4D68-8127-A531A2CE5C1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Nadpis 1">
            <a:extLst>
              <a:ext uri="{FF2B5EF4-FFF2-40B4-BE49-F238E27FC236}">
                <a16:creationId xmlns:a16="http://schemas.microsoft.com/office/drawing/2014/main" id="{D57AF7A2-383A-7F1E-5F12-2A31534B619B}"/>
              </a:ext>
            </a:extLst>
          </p:cNvPr>
          <p:cNvSpPr txBox="1">
            <a:spLocks/>
          </p:cNvSpPr>
          <p:nvPr userDrawn="1"/>
        </p:nvSpPr>
        <p:spPr>
          <a:xfrm>
            <a:off x="287338" y="143968"/>
            <a:ext cx="3195637" cy="1973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Poppins" panose="00000500000000000000" pitchFamily="2" charset="0"/>
                <a:ea typeface="+mj-ea"/>
                <a:cs typeface="Poppins" panose="00000500000000000000" pitchFamily="2" charset="0"/>
              </a:defRPr>
            </a:lvl1pPr>
          </a:lstStyle>
          <a:p>
            <a:endParaRPr lang="en-US" sz="1000" b="0" dirty="0"/>
          </a:p>
        </p:txBody>
      </p:sp>
      <p:sp>
        <p:nvSpPr>
          <p:cNvPr id="14" name="Zástupný symbol pro číslo snímku 5">
            <a:extLst>
              <a:ext uri="{FF2B5EF4-FFF2-40B4-BE49-F238E27FC236}">
                <a16:creationId xmlns:a16="http://schemas.microsoft.com/office/drawing/2014/main" id="{4C22B44B-27DC-361F-F75F-1C22C518C2A2}"/>
              </a:ext>
            </a:extLst>
          </p:cNvPr>
          <p:cNvSpPr txBox="1">
            <a:spLocks/>
          </p:cNvSpPr>
          <p:nvPr userDrawn="1"/>
        </p:nvSpPr>
        <p:spPr>
          <a:xfrm>
            <a:off x="3482975" y="142875"/>
            <a:ext cx="990600" cy="1984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82000"/>
                  </a:schemeClr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Zástupný text 16">
            <a:extLst>
              <a:ext uri="{FF2B5EF4-FFF2-40B4-BE49-F238E27FC236}">
                <a16:creationId xmlns:a16="http://schemas.microsoft.com/office/drawing/2014/main" id="{34048FB7-7AA3-822F-1013-257C02DC05F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7338" y="142875"/>
            <a:ext cx="3086100" cy="169863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000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endParaRPr lang="en-US" dirty="0"/>
          </a:p>
        </p:txBody>
      </p:sp>
      <p:sp>
        <p:nvSpPr>
          <p:cNvPr id="20" name="Zástupný symbol pro číslo snímku 5">
            <a:extLst>
              <a:ext uri="{FF2B5EF4-FFF2-40B4-BE49-F238E27FC236}">
                <a16:creationId xmlns:a16="http://schemas.microsoft.com/office/drawing/2014/main" id="{98567D54-DBF1-EC58-A0DB-3642E1FD71D2}"/>
              </a:ext>
            </a:extLst>
          </p:cNvPr>
          <p:cNvSpPr txBox="1">
            <a:spLocks/>
          </p:cNvSpPr>
          <p:nvPr userDrawn="1"/>
        </p:nvSpPr>
        <p:spPr>
          <a:xfrm>
            <a:off x="3482975" y="142876"/>
            <a:ext cx="983102" cy="1984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82000"/>
                  </a:schemeClr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cs-CZ" sz="800" dirty="0">
                <a:solidFill>
                  <a:schemeClr val="bg1">
                    <a:lumMod val="50000"/>
                  </a:schemeClr>
                </a:solidFill>
              </a:rPr>
              <a:t>jméno:</a:t>
            </a:r>
            <a:endParaRPr 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" name="Zástupný text 2">
            <a:extLst>
              <a:ext uri="{FF2B5EF4-FFF2-40B4-BE49-F238E27FC236}">
                <a16:creationId xmlns:a16="http://schemas.microsoft.com/office/drawing/2014/main" id="{92A297C8-A077-BE3F-CA1E-919663821B76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287337" y="312738"/>
            <a:ext cx="6281737" cy="32670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1500"/>
              </a:spcAft>
              <a:buFont typeface="+mj-lt"/>
              <a:buNone/>
              <a:defRPr sz="1800" b="1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endParaRPr lang="en-US" dirty="0"/>
          </a:p>
        </p:txBody>
      </p:sp>
      <p:sp>
        <p:nvSpPr>
          <p:cNvPr id="23" name="Zástupný text 16">
            <a:extLst>
              <a:ext uri="{FF2B5EF4-FFF2-40B4-BE49-F238E27FC236}">
                <a16:creationId xmlns:a16="http://schemas.microsoft.com/office/drawing/2014/main" id="{E23710DC-35A3-4D08-E286-F57AEEF630C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87338" y="989013"/>
            <a:ext cx="3086100" cy="169227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10000"/>
              </a:lnSpc>
              <a:spcAft>
                <a:spcPts val="1500"/>
              </a:spcAft>
              <a:buNone/>
              <a:defRPr sz="1000"/>
            </a:lvl1pPr>
            <a:lvl2pPr marL="457200" indent="0">
              <a:lnSpc>
                <a:spcPct val="110000"/>
              </a:lnSpc>
              <a:spcAft>
                <a:spcPts val="1500"/>
              </a:spcAft>
              <a:buNone/>
              <a:defRPr sz="1000"/>
            </a:lvl2pPr>
            <a:lvl3pPr marL="914400" indent="0">
              <a:lnSpc>
                <a:spcPct val="110000"/>
              </a:lnSpc>
              <a:spcAft>
                <a:spcPts val="1500"/>
              </a:spcAft>
              <a:buNone/>
              <a:defRPr sz="1000"/>
            </a:lvl3pPr>
            <a:lvl4pPr marL="1371600" indent="0">
              <a:lnSpc>
                <a:spcPct val="110000"/>
              </a:lnSpc>
              <a:spcAft>
                <a:spcPts val="1500"/>
              </a:spcAft>
              <a:buNone/>
              <a:defRPr sz="1000"/>
            </a:lvl4pPr>
            <a:lvl5pPr marL="1828800" indent="0">
              <a:lnSpc>
                <a:spcPct val="110000"/>
              </a:lnSpc>
              <a:spcAft>
                <a:spcPts val="1500"/>
              </a:spcAft>
              <a:buNone/>
              <a:defRPr sz="1000"/>
            </a:lvl5pPr>
          </a:lstStyle>
          <a:p>
            <a:pPr lvl="0"/>
            <a:endParaRPr lang="en-US" dirty="0"/>
          </a:p>
        </p:txBody>
      </p:sp>
      <p:cxnSp>
        <p:nvCxnSpPr>
          <p:cNvPr id="24" name="Přímá spojnice 23">
            <a:extLst>
              <a:ext uri="{FF2B5EF4-FFF2-40B4-BE49-F238E27FC236}">
                <a16:creationId xmlns:a16="http://schemas.microsoft.com/office/drawing/2014/main" id="{F04A649D-F75B-ECB8-0F51-4D350C15424A}"/>
              </a:ext>
            </a:extLst>
          </p:cNvPr>
          <p:cNvCxnSpPr>
            <a:cxnSpLocks/>
          </p:cNvCxnSpPr>
          <p:nvPr userDrawn="1"/>
        </p:nvCxnSpPr>
        <p:spPr>
          <a:xfrm>
            <a:off x="5611813" y="9448800"/>
            <a:ext cx="957262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text 2">
            <a:extLst>
              <a:ext uri="{FF2B5EF4-FFF2-40B4-BE49-F238E27FC236}">
                <a16:creationId xmlns:a16="http://schemas.microsoft.com/office/drawing/2014/main" id="{E64C0EAA-77B8-F2D6-219E-B49BA923C4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87339" y="639445"/>
            <a:ext cx="6281736" cy="34956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>
              <a:lnSpc>
                <a:spcPct val="110000"/>
              </a:lnSpc>
              <a:spcBef>
                <a:spcPts val="0"/>
              </a:spcBef>
              <a:spcAft>
                <a:spcPts val="1500"/>
              </a:spcAft>
              <a:buFont typeface="+mj-lt"/>
              <a:buAutoNum type="arabicPeriod"/>
              <a:defRPr sz="1000" b="1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endParaRPr lang="en-US" dirty="0"/>
          </a:p>
        </p:txBody>
      </p:sp>
      <p:sp>
        <p:nvSpPr>
          <p:cNvPr id="4" name="Nadpis 1">
            <a:extLst>
              <a:ext uri="{FF2B5EF4-FFF2-40B4-BE49-F238E27FC236}">
                <a16:creationId xmlns:a16="http://schemas.microsoft.com/office/drawing/2014/main" id="{0089B75E-95EF-0699-7D27-06652A6262EB}"/>
              </a:ext>
            </a:extLst>
          </p:cNvPr>
          <p:cNvSpPr txBox="1">
            <a:spLocks/>
          </p:cNvSpPr>
          <p:nvPr userDrawn="1"/>
        </p:nvSpPr>
        <p:spPr>
          <a:xfrm>
            <a:off x="287338" y="143968"/>
            <a:ext cx="3195637" cy="1973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Poppins" panose="00000500000000000000" pitchFamily="2" charset="0"/>
                <a:ea typeface="+mj-ea"/>
                <a:cs typeface="Poppins" panose="00000500000000000000" pitchFamily="2" charset="0"/>
              </a:defRPr>
            </a:lvl1pPr>
          </a:lstStyle>
          <a:p>
            <a:endParaRPr lang="en-US" sz="1000" b="0" dirty="0"/>
          </a:p>
        </p:txBody>
      </p:sp>
      <p:sp>
        <p:nvSpPr>
          <p:cNvPr id="7" name="Zástupný symbol pro číslo snímku 5">
            <a:extLst>
              <a:ext uri="{FF2B5EF4-FFF2-40B4-BE49-F238E27FC236}">
                <a16:creationId xmlns:a16="http://schemas.microsoft.com/office/drawing/2014/main" id="{DC537B07-33DC-978F-799D-ACB56403B68B}"/>
              </a:ext>
            </a:extLst>
          </p:cNvPr>
          <p:cNvSpPr txBox="1">
            <a:spLocks/>
          </p:cNvSpPr>
          <p:nvPr userDrawn="1"/>
        </p:nvSpPr>
        <p:spPr>
          <a:xfrm>
            <a:off x="3482975" y="142875"/>
            <a:ext cx="990600" cy="1984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82000"/>
                  </a:schemeClr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Zástupný text 16">
            <a:extLst>
              <a:ext uri="{FF2B5EF4-FFF2-40B4-BE49-F238E27FC236}">
                <a16:creationId xmlns:a16="http://schemas.microsoft.com/office/drawing/2014/main" id="{6667F572-74EE-BA50-C96C-A02C6414517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7338" y="142875"/>
            <a:ext cx="3086100" cy="169863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000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endParaRPr lang="en-US" dirty="0"/>
          </a:p>
        </p:txBody>
      </p:sp>
      <p:sp>
        <p:nvSpPr>
          <p:cNvPr id="10" name="Zástupný text 2">
            <a:extLst>
              <a:ext uri="{FF2B5EF4-FFF2-40B4-BE49-F238E27FC236}">
                <a16:creationId xmlns:a16="http://schemas.microsoft.com/office/drawing/2014/main" id="{AFCF74F8-0C62-C672-3F37-C35B80679B0F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287337" y="312738"/>
            <a:ext cx="6281737" cy="32670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1500"/>
              </a:spcAft>
              <a:buFont typeface="+mj-lt"/>
              <a:buNone/>
              <a:defRPr sz="1800" b="1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endParaRPr lang="en-US" dirty="0"/>
          </a:p>
        </p:txBody>
      </p:sp>
      <p:sp>
        <p:nvSpPr>
          <p:cNvPr id="11" name="Zástupný text 16">
            <a:extLst>
              <a:ext uri="{FF2B5EF4-FFF2-40B4-BE49-F238E27FC236}">
                <a16:creationId xmlns:a16="http://schemas.microsoft.com/office/drawing/2014/main" id="{189577FB-E2A7-920A-E13B-5D07811B9C7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87338" y="989013"/>
            <a:ext cx="3086100" cy="169227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10000"/>
              </a:lnSpc>
              <a:spcAft>
                <a:spcPts val="1500"/>
              </a:spcAft>
              <a:buNone/>
              <a:defRPr sz="1000"/>
            </a:lvl1pPr>
            <a:lvl2pPr marL="457200" indent="0">
              <a:lnSpc>
                <a:spcPct val="110000"/>
              </a:lnSpc>
              <a:spcAft>
                <a:spcPts val="1500"/>
              </a:spcAft>
              <a:buNone/>
              <a:defRPr sz="1000"/>
            </a:lvl2pPr>
            <a:lvl3pPr marL="914400" indent="0">
              <a:lnSpc>
                <a:spcPct val="110000"/>
              </a:lnSpc>
              <a:spcAft>
                <a:spcPts val="1500"/>
              </a:spcAft>
              <a:buNone/>
              <a:defRPr sz="1000"/>
            </a:lvl3pPr>
            <a:lvl4pPr marL="1371600" indent="0">
              <a:lnSpc>
                <a:spcPct val="110000"/>
              </a:lnSpc>
              <a:spcAft>
                <a:spcPts val="1500"/>
              </a:spcAft>
              <a:buNone/>
              <a:defRPr sz="1000"/>
            </a:lvl4pPr>
            <a:lvl5pPr marL="1828800" indent="0">
              <a:lnSpc>
                <a:spcPct val="110000"/>
              </a:lnSpc>
              <a:spcAft>
                <a:spcPts val="1500"/>
              </a:spcAft>
              <a:buNone/>
              <a:defRPr sz="1000"/>
            </a:lvl5pPr>
          </a:lstStyle>
          <a:p>
            <a:pPr lvl="0"/>
            <a:endParaRPr lang="en-US" dirty="0"/>
          </a:p>
        </p:txBody>
      </p:sp>
      <p:sp>
        <p:nvSpPr>
          <p:cNvPr id="18" name="Zástupný symbol pro zápatí 4">
            <a:extLst>
              <a:ext uri="{FF2B5EF4-FFF2-40B4-BE49-F238E27FC236}">
                <a16:creationId xmlns:a16="http://schemas.microsoft.com/office/drawing/2014/main" id="{3406FCA9-94CB-F1EA-7306-A997DC4E6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6421" y="9448800"/>
            <a:ext cx="5207442" cy="457199"/>
          </a:xfrm>
          <a:prstGeom prst="rect">
            <a:avLst/>
          </a:prstGeom>
        </p:spPr>
        <p:txBody>
          <a:bodyPr anchor="t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9" name="Zástupný symbol pro číslo snímku 5">
            <a:extLst>
              <a:ext uri="{FF2B5EF4-FFF2-40B4-BE49-F238E27FC236}">
                <a16:creationId xmlns:a16="http://schemas.microsoft.com/office/drawing/2014/main" id="{3BEC8CDE-2280-2DBC-1613-59A434926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611813" y="9448800"/>
            <a:ext cx="957262" cy="457199"/>
          </a:xfrm>
          <a:prstGeom prst="rect">
            <a:avLst/>
          </a:prstGeom>
        </p:spPr>
        <p:txBody>
          <a:bodyPr anchor="t"/>
          <a:lstStyle>
            <a:lvl1pPr algn="r">
              <a:defRPr sz="10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9EAB66F-AC3E-4D68-8127-A531A2CE5C11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2" name="Přímá spojnice 21">
            <a:extLst>
              <a:ext uri="{FF2B5EF4-FFF2-40B4-BE49-F238E27FC236}">
                <a16:creationId xmlns:a16="http://schemas.microsoft.com/office/drawing/2014/main" id="{9812D484-EE01-3331-8089-3E93AAA3B3B2}"/>
              </a:ext>
            </a:extLst>
          </p:cNvPr>
          <p:cNvCxnSpPr>
            <a:cxnSpLocks/>
          </p:cNvCxnSpPr>
          <p:nvPr userDrawn="1"/>
        </p:nvCxnSpPr>
        <p:spPr>
          <a:xfrm>
            <a:off x="5611813" y="9448800"/>
            <a:ext cx="957262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4014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20" userDrawn="1">
          <p15:clr>
            <a:srgbClr val="FBAE40"/>
          </p15:clr>
        </p15:guide>
        <p15:guide id="2" pos="216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6798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3" r:id="rId2"/>
    <p:sldLayoutId id="2147483652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userDrawn="1">
          <p15:clr>
            <a:srgbClr val="F26B43"/>
          </p15:clr>
        </p15:guide>
        <p15:guide id="2" pos="4320" userDrawn="1">
          <p15:clr>
            <a:srgbClr val="F26B43"/>
          </p15:clr>
        </p15:guide>
        <p15:guide id="3" pos="184" userDrawn="1">
          <p15:clr>
            <a:srgbClr val="F26B43"/>
          </p15:clr>
        </p15:guide>
        <p15:guide id="4" pos="784" userDrawn="1">
          <p15:clr>
            <a:srgbClr val="F26B43"/>
          </p15:clr>
        </p15:guide>
        <p15:guide id="5" pos="856" userDrawn="1">
          <p15:clr>
            <a:srgbClr val="F26B43"/>
          </p15:clr>
        </p15:guide>
        <p15:guide id="6" pos="1456" userDrawn="1">
          <p15:clr>
            <a:srgbClr val="F26B43"/>
          </p15:clr>
        </p15:guide>
        <p15:guide id="7" pos="1520" userDrawn="1">
          <p15:clr>
            <a:srgbClr val="F26B43"/>
          </p15:clr>
        </p15:guide>
        <p15:guide id="8" pos="2128" userDrawn="1">
          <p15:clr>
            <a:srgbClr val="F26B43"/>
          </p15:clr>
        </p15:guide>
        <p15:guide id="9" pos="2192" userDrawn="1">
          <p15:clr>
            <a:srgbClr val="F26B43"/>
          </p15:clr>
        </p15:guide>
        <p15:guide id="10" pos="2800" userDrawn="1">
          <p15:clr>
            <a:srgbClr val="F26B43"/>
          </p15:clr>
        </p15:guide>
        <p15:guide id="11" pos="2864" userDrawn="1">
          <p15:clr>
            <a:srgbClr val="F26B43"/>
          </p15:clr>
        </p15:guide>
        <p15:guide id="12" pos="3464" userDrawn="1">
          <p15:clr>
            <a:srgbClr val="F26B43"/>
          </p15:clr>
        </p15:guide>
        <p15:guide id="13" pos="3536" userDrawn="1">
          <p15:clr>
            <a:srgbClr val="F26B43"/>
          </p15:clr>
        </p15:guide>
        <p15:guide id="14" pos="4136" userDrawn="1">
          <p15:clr>
            <a:srgbClr val="F26B43"/>
          </p15:clr>
        </p15:guide>
        <p15:guide id="15" orient="horz" userDrawn="1">
          <p15:clr>
            <a:srgbClr val="F26B43"/>
          </p15:clr>
        </p15:guide>
        <p15:guide id="16" orient="horz" pos="6240" userDrawn="1">
          <p15:clr>
            <a:srgbClr val="F26B43"/>
          </p15:clr>
        </p15:guide>
        <p15:guide id="17" orient="horz" pos="88" userDrawn="1">
          <p15:clr>
            <a:srgbClr val="F26B43"/>
          </p15:clr>
        </p15:guide>
        <p15:guide id="18" orient="horz" pos="200" userDrawn="1">
          <p15:clr>
            <a:srgbClr val="F26B43"/>
          </p15:clr>
        </p15:guide>
        <p15:guide id="19" orient="horz" pos="304" userDrawn="1">
          <p15:clr>
            <a:srgbClr val="F26B43"/>
          </p15:clr>
        </p15:guide>
        <p15:guide id="20" orient="horz" pos="408" userDrawn="1">
          <p15:clr>
            <a:srgbClr val="F26B43"/>
          </p15:clr>
        </p15:guide>
        <p15:guide id="21" orient="horz" pos="520" userDrawn="1">
          <p15:clr>
            <a:srgbClr val="F26B43"/>
          </p15:clr>
        </p15:guide>
        <p15:guide id="22" orient="horz" pos="624" userDrawn="1">
          <p15:clr>
            <a:srgbClr val="F26B43"/>
          </p15:clr>
        </p15:guide>
        <p15:guide id="23" orient="horz" pos="728" userDrawn="1">
          <p15:clr>
            <a:srgbClr val="F26B43"/>
          </p15:clr>
        </p15:guide>
        <p15:guide id="24" orient="horz" pos="840" userDrawn="1">
          <p15:clr>
            <a:srgbClr val="F26B43"/>
          </p15:clr>
        </p15:guide>
        <p15:guide id="25" orient="horz" pos="944" userDrawn="1">
          <p15:clr>
            <a:srgbClr val="F26B43"/>
          </p15:clr>
        </p15:guide>
        <p15:guide id="26" orient="horz" pos="1048" userDrawn="1">
          <p15:clr>
            <a:srgbClr val="F26B43"/>
          </p15:clr>
        </p15:guide>
        <p15:guide id="27" orient="horz" pos="1160" userDrawn="1">
          <p15:clr>
            <a:srgbClr val="F26B43"/>
          </p15:clr>
        </p15:guide>
        <p15:guide id="28" orient="horz" pos="1264" userDrawn="1">
          <p15:clr>
            <a:srgbClr val="F26B43"/>
          </p15:clr>
        </p15:guide>
        <p15:guide id="29" orient="horz" pos="1368" userDrawn="1">
          <p15:clr>
            <a:srgbClr val="F26B43"/>
          </p15:clr>
        </p15:guide>
        <p15:guide id="30" orient="horz" pos="1480" userDrawn="1">
          <p15:clr>
            <a:srgbClr val="F26B43"/>
          </p15:clr>
        </p15:guide>
        <p15:guide id="31" orient="horz" pos="1584" userDrawn="1">
          <p15:clr>
            <a:srgbClr val="F26B43"/>
          </p15:clr>
        </p15:guide>
        <p15:guide id="32" orient="horz" pos="1688" userDrawn="1">
          <p15:clr>
            <a:srgbClr val="F26B43"/>
          </p15:clr>
        </p15:guide>
        <p15:guide id="33" orient="horz" pos="1792" userDrawn="1">
          <p15:clr>
            <a:srgbClr val="F26B43"/>
          </p15:clr>
        </p15:guide>
        <p15:guide id="34" orient="horz" pos="1904" userDrawn="1">
          <p15:clr>
            <a:srgbClr val="F26B43"/>
          </p15:clr>
        </p15:guide>
        <p15:guide id="35" orient="horz" pos="2008" userDrawn="1">
          <p15:clr>
            <a:srgbClr val="F26B43"/>
          </p15:clr>
        </p15:guide>
        <p15:guide id="36" orient="horz" pos="2112" userDrawn="1">
          <p15:clr>
            <a:srgbClr val="F26B43"/>
          </p15:clr>
        </p15:guide>
        <p15:guide id="37" orient="horz" pos="2224" userDrawn="1">
          <p15:clr>
            <a:srgbClr val="F26B43"/>
          </p15:clr>
        </p15:guide>
        <p15:guide id="38" orient="horz" pos="2328" userDrawn="1">
          <p15:clr>
            <a:srgbClr val="F26B43"/>
          </p15:clr>
        </p15:guide>
        <p15:guide id="39" orient="horz" pos="2432" userDrawn="1">
          <p15:clr>
            <a:srgbClr val="F26B43"/>
          </p15:clr>
        </p15:guide>
        <p15:guide id="40" orient="horz" pos="2544" userDrawn="1">
          <p15:clr>
            <a:srgbClr val="F26B43"/>
          </p15:clr>
        </p15:guide>
        <p15:guide id="41" orient="horz" pos="2648" userDrawn="1">
          <p15:clr>
            <a:srgbClr val="F26B43"/>
          </p15:clr>
        </p15:guide>
        <p15:guide id="42" orient="horz" pos="2752" userDrawn="1">
          <p15:clr>
            <a:srgbClr val="F26B43"/>
          </p15:clr>
        </p15:guide>
        <p15:guide id="43" orient="horz" pos="2864" userDrawn="1">
          <p15:clr>
            <a:srgbClr val="F26B43"/>
          </p15:clr>
        </p15:guide>
        <p15:guide id="44" orient="horz" pos="2968" userDrawn="1">
          <p15:clr>
            <a:srgbClr val="F26B43"/>
          </p15:clr>
        </p15:guide>
        <p15:guide id="45" orient="horz" pos="3072" userDrawn="1">
          <p15:clr>
            <a:srgbClr val="F26B43"/>
          </p15:clr>
        </p15:guide>
        <p15:guide id="46" orient="horz" pos="3184" userDrawn="1">
          <p15:clr>
            <a:srgbClr val="F26B43"/>
          </p15:clr>
        </p15:guide>
        <p15:guide id="47" orient="horz" pos="3288" userDrawn="1">
          <p15:clr>
            <a:srgbClr val="F26B43"/>
          </p15:clr>
        </p15:guide>
        <p15:guide id="48" orient="horz" pos="3392" userDrawn="1">
          <p15:clr>
            <a:srgbClr val="F26B43"/>
          </p15:clr>
        </p15:guide>
        <p15:guide id="49" orient="horz" pos="3504" userDrawn="1">
          <p15:clr>
            <a:srgbClr val="F26B43"/>
          </p15:clr>
        </p15:guide>
        <p15:guide id="50" orient="horz" pos="3608" userDrawn="1">
          <p15:clr>
            <a:srgbClr val="F26B43"/>
          </p15:clr>
        </p15:guide>
        <p15:guide id="51" orient="horz" pos="3712" userDrawn="1">
          <p15:clr>
            <a:srgbClr val="F26B43"/>
          </p15:clr>
        </p15:guide>
        <p15:guide id="52" orient="horz" pos="3824" userDrawn="1">
          <p15:clr>
            <a:srgbClr val="F26B43"/>
          </p15:clr>
        </p15:guide>
        <p15:guide id="53" orient="horz" pos="3928" userDrawn="1">
          <p15:clr>
            <a:srgbClr val="F26B43"/>
          </p15:clr>
        </p15:guide>
        <p15:guide id="54" orient="horz" pos="4032" userDrawn="1">
          <p15:clr>
            <a:srgbClr val="F26B43"/>
          </p15:clr>
        </p15:guide>
        <p15:guide id="55" orient="horz" pos="4144" userDrawn="1">
          <p15:clr>
            <a:srgbClr val="F26B43"/>
          </p15:clr>
        </p15:guide>
        <p15:guide id="56" orient="horz" pos="4248" userDrawn="1">
          <p15:clr>
            <a:srgbClr val="F26B43"/>
          </p15:clr>
        </p15:guide>
        <p15:guide id="57" orient="horz" pos="4352" userDrawn="1">
          <p15:clr>
            <a:srgbClr val="F26B43"/>
          </p15:clr>
        </p15:guide>
        <p15:guide id="58" orient="horz" pos="4464" userDrawn="1">
          <p15:clr>
            <a:srgbClr val="F26B43"/>
          </p15:clr>
        </p15:guide>
        <p15:guide id="59" orient="horz" pos="4568" userDrawn="1">
          <p15:clr>
            <a:srgbClr val="F26B43"/>
          </p15:clr>
        </p15:guide>
        <p15:guide id="60" orient="horz" pos="4672" userDrawn="1">
          <p15:clr>
            <a:srgbClr val="F26B43"/>
          </p15:clr>
        </p15:guide>
        <p15:guide id="61" orient="horz" pos="4776" userDrawn="1">
          <p15:clr>
            <a:srgbClr val="F26B43"/>
          </p15:clr>
        </p15:guide>
        <p15:guide id="62" orient="horz" pos="4888" userDrawn="1">
          <p15:clr>
            <a:srgbClr val="F26B43"/>
          </p15:clr>
        </p15:guide>
        <p15:guide id="63" orient="horz" pos="4992" userDrawn="1">
          <p15:clr>
            <a:srgbClr val="F26B43"/>
          </p15:clr>
        </p15:guide>
        <p15:guide id="64" orient="horz" pos="5096" userDrawn="1">
          <p15:clr>
            <a:srgbClr val="F26B43"/>
          </p15:clr>
        </p15:guide>
        <p15:guide id="65" orient="horz" pos="5208" userDrawn="1">
          <p15:clr>
            <a:srgbClr val="F26B43"/>
          </p15:clr>
        </p15:guide>
        <p15:guide id="66" orient="horz" pos="5312" userDrawn="1">
          <p15:clr>
            <a:srgbClr val="F26B43"/>
          </p15:clr>
        </p15:guide>
        <p15:guide id="67" orient="horz" pos="5416" userDrawn="1">
          <p15:clr>
            <a:srgbClr val="F26B43"/>
          </p15:clr>
        </p15:guide>
        <p15:guide id="68" orient="horz" pos="5528" userDrawn="1">
          <p15:clr>
            <a:srgbClr val="F26B43"/>
          </p15:clr>
        </p15:guide>
        <p15:guide id="69" orient="horz" pos="5632" userDrawn="1">
          <p15:clr>
            <a:srgbClr val="F26B43"/>
          </p15:clr>
        </p15:guide>
        <p15:guide id="70" orient="horz" pos="5736" userDrawn="1">
          <p15:clr>
            <a:srgbClr val="F26B43"/>
          </p15:clr>
        </p15:guide>
        <p15:guide id="71" orient="horz" pos="5848" userDrawn="1">
          <p15:clr>
            <a:srgbClr val="F26B43"/>
          </p15:clr>
        </p15:guide>
        <p15:guide id="72" orient="horz" pos="5952" userDrawn="1">
          <p15:clr>
            <a:srgbClr val="F26B43"/>
          </p15:clr>
        </p15:guide>
        <p15:guide id="73" orient="horz" pos="605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66D8A26-4054-740B-5895-A86DEF349E2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96421" y="312738"/>
            <a:ext cx="6272654" cy="338137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r>
              <a:rPr lang="cs-CZ" sz="1800" b="1" dirty="0"/>
              <a:t>BINGO</a:t>
            </a:r>
            <a:endParaRPr lang="en-US" sz="1400" b="1" dirty="0"/>
          </a:p>
        </p:txBody>
      </p:sp>
      <p:sp>
        <p:nvSpPr>
          <p:cNvPr id="43" name="Zástupný symbol pro číslo snímku 42">
            <a:extLst>
              <a:ext uri="{FF2B5EF4-FFF2-40B4-BE49-F238E27FC236}">
                <a16:creationId xmlns:a16="http://schemas.microsoft.com/office/drawing/2014/main" id="{6516C297-6B3C-5E9C-0B56-AAA7B434EB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B32FF-A138-4429-B478-DF8FBDAC87D8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4" name="Nadpis 1">
            <a:extLst>
              <a:ext uri="{FF2B5EF4-FFF2-40B4-BE49-F238E27FC236}">
                <a16:creationId xmlns:a16="http://schemas.microsoft.com/office/drawing/2014/main" id="{4900F333-2C91-1D71-5D8C-7C9E6B38AA82}"/>
              </a:ext>
            </a:extLst>
          </p:cNvPr>
          <p:cNvSpPr txBox="1">
            <a:spLocks/>
          </p:cNvSpPr>
          <p:nvPr/>
        </p:nvSpPr>
        <p:spPr>
          <a:xfrm>
            <a:off x="287338" y="143969"/>
            <a:ext cx="3195637" cy="1687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Poppins" panose="00000500000000000000" pitchFamily="2" charset="0"/>
                <a:ea typeface="+mj-ea"/>
                <a:cs typeface="Poppins" panose="00000500000000000000" pitchFamily="2" charset="0"/>
              </a:defRPr>
            </a:lvl1pPr>
          </a:lstStyle>
          <a:p>
            <a:r>
              <a:rPr lang="en-US" sz="1000" b="0" dirty="0"/>
              <a:t>PRACOVNÍ LIST č.</a:t>
            </a:r>
            <a:r>
              <a:rPr lang="cs-CZ" sz="1000" b="0" dirty="0"/>
              <a:t>4L</a:t>
            </a:r>
            <a:endParaRPr lang="en-US" sz="1000" b="0" dirty="0"/>
          </a:p>
        </p:txBody>
      </p:sp>
      <p:sp>
        <p:nvSpPr>
          <p:cNvPr id="18" name=" 9">
            <a:extLst>
              <a:ext uri="{FF2B5EF4-FFF2-40B4-BE49-F238E27FC236}">
                <a16:creationId xmlns:a16="http://schemas.microsoft.com/office/drawing/2014/main" id="{F6347939-4BAB-B36B-3173-0DFD06582793}"/>
              </a:ext>
            </a:extLst>
          </p:cNvPr>
          <p:cNvSpPr txBox="1">
            <a:spLocks/>
          </p:cNvSpPr>
          <p:nvPr/>
        </p:nvSpPr>
        <p:spPr>
          <a:xfrm>
            <a:off x="287338" y="7594600"/>
            <a:ext cx="6278562" cy="1689100"/>
          </a:xfrm>
          <a:prstGeom prst="rect">
            <a:avLst/>
          </a:prstGeom>
        </p:spPr>
        <p:txBody>
          <a:bodyPr vert="horz" lIns="91440" tIns="45720" rIns="91440" bIns="45720" numCol="3" spcCol="108000" rtlCol="0" anchor="t">
            <a:noAutofit/>
          </a:bodyPr>
          <a:lstStyle>
            <a:lvl1pPr marL="0" indent="0" algn="l" defTabSz="514350" rtl="0" eaLnBrk="1" latinLnBrk="0" hangingPunct="1">
              <a:lnSpc>
                <a:spcPct val="100000"/>
              </a:lnSpc>
              <a:spcBef>
                <a:spcPts val="563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25717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51435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77152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102870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lnSpc>
                <a:spcPct val="110000"/>
              </a:lnSpc>
              <a:spcBef>
                <a:spcPts val="0"/>
              </a:spcBef>
              <a:buSzPct val="120000"/>
              <a:buFont typeface="Arial" panose="020B0604020202020204" pitchFamily="34" charset="0"/>
              <a:buChar char="•"/>
            </a:pPr>
            <a:r>
              <a:rPr lang="pl-PL" sz="1000" dirty="0">
                <a:solidFill>
                  <a:srgbClr val="000000"/>
                </a:solidFill>
                <a:ea typeface="Avenir"/>
              </a:rPr>
              <a:t>server</a:t>
            </a:r>
          </a:p>
          <a:p>
            <a:pPr marL="171450" indent="-171450">
              <a:lnSpc>
                <a:spcPct val="110000"/>
              </a:lnSpc>
              <a:spcBef>
                <a:spcPts val="0"/>
              </a:spcBef>
              <a:buSzPct val="120000"/>
              <a:buFont typeface="Arial" panose="020B0604020202020204" pitchFamily="34" charset="0"/>
              <a:buChar char="•"/>
            </a:pPr>
            <a:r>
              <a:rPr lang="pl-PL" sz="1000" dirty="0">
                <a:solidFill>
                  <a:srgbClr val="000000"/>
                </a:solidFill>
                <a:ea typeface="Avenir"/>
              </a:rPr>
              <a:t>síťový router </a:t>
            </a:r>
          </a:p>
          <a:p>
            <a:pPr marL="171450" indent="-171450">
              <a:lnSpc>
                <a:spcPct val="110000"/>
              </a:lnSpc>
              <a:spcBef>
                <a:spcPts val="0"/>
              </a:spcBef>
              <a:buSzPct val="120000"/>
              <a:buFont typeface="Arial" panose="020B0604020202020204" pitchFamily="34" charset="0"/>
              <a:buChar char="•"/>
            </a:pPr>
            <a:r>
              <a:rPr lang="pl-PL" sz="1000" dirty="0">
                <a:solidFill>
                  <a:srgbClr val="000000"/>
                </a:solidFill>
                <a:ea typeface="Avenir"/>
              </a:rPr>
              <a:t>datové centrum </a:t>
            </a:r>
          </a:p>
          <a:p>
            <a:pPr marL="171450" indent="-171450">
              <a:lnSpc>
                <a:spcPct val="110000"/>
              </a:lnSpc>
              <a:spcBef>
                <a:spcPts val="0"/>
              </a:spcBef>
              <a:buSzPct val="120000"/>
              <a:buFont typeface="Arial" panose="020B0604020202020204" pitchFamily="34" charset="0"/>
              <a:buChar char="•"/>
            </a:pPr>
            <a:r>
              <a:rPr lang="pl-PL" sz="1000" dirty="0">
                <a:solidFill>
                  <a:srgbClr val="000000"/>
                </a:solidFill>
                <a:ea typeface="Avenir"/>
              </a:rPr>
              <a:t>internet </a:t>
            </a:r>
          </a:p>
          <a:p>
            <a:pPr marL="171450" indent="-171450">
              <a:lnSpc>
                <a:spcPct val="110000"/>
              </a:lnSpc>
              <a:spcBef>
                <a:spcPts val="0"/>
              </a:spcBef>
              <a:buSzPct val="120000"/>
              <a:buFont typeface="Arial" panose="020B0604020202020204" pitchFamily="34" charset="0"/>
              <a:buChar char="•"/>
            </a:pPr>
            <a:r>
              <a:rPr lang="pl-PL" sz="1000" dirty="0">
                <a:solidFill>
                  <a:srgbClr val="000000"/>
                </a:solidFill>
                <a:ea typeface="Avenir"/>
              </a:rPr>
              <a:t>BTS </a:t>
            </a:r>
          </a:p>
          <a:p>
            <a:pPr marL="171450" indent="-171450">
              <a:lnSpc>
                <a:spcPct val="110000"/>
              </a:lnSpc>
              <a:spcBef>
                <a:spcPts val="0"/>
              </a:spcBef>
              <a:buSzPct val="120000"/>
              <a:buFont typeface="Arial" panose="020B0604020202020204" pitchFamily="34" charset="0"/>
              <a:buChar char="•"/>
            </a:pPr>
            <a:r>
              <a:rPr lang="pl-PL" sz="1000" dirty="0">
                <a:solidFill>
                  <a:srgbClr val="000000"/>
                </a:solidFill>
                <a:ea typeface="Avenir"/>
              </a:rPr>
              <a:t>cookies </a:t>
            </a:r>
          </a:p>
          <a:p>
            <a:pPr marL="171450" indent="-171450">
              <a:lnSpc>
                <a:spcPct val="110000"/>
              </a:lnSpc>
              <a:spcBef>
                <a:spcPts val="0"/>
              </a:spcBef>
              <a:buSzPct val="120000"/>
              <a:buFont typeface="Arial" panose="020B0604020202020204" pitchFamily="34" charset="0"/>
              <a:buChar char="•"/>
            </a:pPr>
            <a:r>
              <a:rPr lang="pl-PL" sz="1000" dirty="0">
                <a:solidFill>
                  <a:srgbClr val="000000"/>
                </a:solidFill>
                <a:ea typeface="Avenir"/>
              </a:rPr>
              <a:t>datová stopa </a:t>
            </a:r>
          </a:p>
          <a:p>
            <a:pPr marL="171450" indent="-171450">
              <a:lnSpc>
                <a:spcPct val="110000"/>
              </a:lnSpc>
              <a:spcBef>
                <a:spcPts val="0"/>
              </a:spcBef>
              <a:buSzPct val="120000"/>
              <a:buFont typeface="Arial" panose="020B0604020202020204" pitchFamily="34" charset="0"/>
              <a:buChar char="•"/>
            </a:pPr>
            <a:r>
              <a:rPr lang="pl-PL" sz="1000" dirty="0">
                <a:solidFill>
                  <a:srgbClr val="000000"/>
                </a:solidFill>
                <a:ea typeface="Avenir"/>
              </a:rPr>
              <a:t>IP adresa </a:t>
            </a:r>
          </a:p>
          <a:p>
            <a:pPr marL="171450" indent="-171450">
              <a:lnSpc>
                <a:spcPct val="110000"/>
              </a:lnSpc>
              <a:spcBef>
                <a:spcPts val="0"/>
              </a:spcBef>
              <a:buSzPct val="120000"/>
              <a:buFont typeface="Arial" panose="020B0604020202020204" pitchFamily="34" charset="0"/>
              <a:buChar char="•"/>
            </a:pPr>
            <a:r>
              <a:rPr lang="pl-PL" sz="1000" dirty="0">
                <a:solidFill>
                  <a:srgbClr val="000000"/>
                </a:solidFill>
                <a:ea typeface="Avenir"/>
              </a:rPr>
              <a:t>paket </a:t>
            </a:r>
          </a:p>
          <a:p>
            <a:pPr marL="171450" indent="-171450">
              <a:lnSpc>
                <a:spcPct val="110000"/>
              </a:lnSpc>
              <a:spcBef>
                <a:spcPts val="0"/>
              </a:spcBef>
              <a:buSzPct val="120000"/>
              <a:buFont typeface="Arial" panose="020B0604020202020204" pitchFamily="34" charset="0"/>
              <a:buChar char="•"/>
            </a:pPr>
            <a:r>
              <a:rPr lang="pl-PL" sz="1000" dirty="0">
                <a:solidFill>
                  <a:srgbClr val="000000"/>
                </a:solidFill>
                <a:ea typeface="Avenir"/>
              </a:rPr>
              <a:t>satelit </a:t>
            </a:r>
          </a:p>
          <a:p>
            <a:pPr marL="171450" indent="-171450">
              <a:lnSpc>
                <a:spcPct val="110000"/>
              </a:lnSpc>
              <a:spcBef>
                <a:spcPts val="0"/>
              </a:spcBef>
              <a:buSzPct val="120000"/>
              <a:buFont typeface="Arial" panose="020B0604020202020204" pitchFamily="34" charset="0"/>
              <a:buChar char="•"/>
            </a:pPr>
            <a:r>
              <a:rPr lang="pl-PL" sz="1000" dirty="0">
                <a:solidFill>
                  <a:srgbClr val="000000"/>
                </a:solidFill>
                <a:ea typeface="Avenir"/>
              </a:rPr>
              <a:t>mobilní data </a:t>
            </a:r>
          </a:p>
          <a:p>
            <a:pPr marL="171450" indent="-171450">
              <a:lnSpc>
                <a:spcPct val="110000"/>
              </a:lnSpc>
              <a:spcBef>
                <a:spcPts val="0"/>
              </a:spcBef>
              <a:buSzPct val="120000"/>
              <a:buFont typeface="Arial" panose="020B0604020202020204" pitchFamily="34" charset="0"/>
              <a:buChar char="•"/>
            </a:pPr>
            <a:r>
              <a:rPr lang="pl-PL" sz="1000" dirty="0">
                <a:solidFill>
                  <a:srgbClr val="000000"/>
                </a:solidFill>
                <a:ea typeface="Avenir"/>
              </a:rPr>
              <a:t>Wi-Fi </a:t>
            </a:r>
          </a:p>
          <a:p>
            <a:pPr marL="171450" indent="-171450">
              <a:lnSpc>
                <a:spcPct val="110000"/>
              </a:lnSpc>
              <a:spcBef>
                <a:spcPts val="0"/>
              </a:spcBef>
              <a:buSzPct val="120000"/>
              <a:buFont typeface="Arial" panose="020B0604020202020204" pitchFamily="34" charset="0"/>
              <a:buChar char="•"/>
            </a:pPr>
            <a:r>
              <a:rPr lang="pl-PL" sz="1000" dirty="0">
                <a:solidFill>
                  <a:srgbClr val="000000"/>
                </a:solidFill>
                <a:ea typeface="Avenir"/>
              </a:rPr>
              <a:t>bezdrátové připojení </a:t>
            </a:r>
          </a:p>
          <a:p>
            <a:pPr marL="171450" indent="-171450">
              <a:lnSpc>
                <a:spcPct val="110000"/>
              </a:lnSpc>
              <a:spcBef>
                <a:spcPts val="0"/>
              </a:spcBef>
              <a:buSzPct val="120000"/>
              <a:buFont typeface="Arial" panose="020B0604020202020204" pitchFamily="34" charset="0"/>
              <a:buChar char="•"/>
            </a:pPr>
            <a:r>
              <a:rPr lang="pl-PL" sz="1000" dirty="0">
                <a:solidFill>
                  <a:srgbClr val="000000"/>
                </a:solidFill>
                <a:ea typeface="Avenir"/>
              </a:rPr>
              <a:t>kabel </a:t>
            </a:r>
          </a:p>
          <a:p>
            <a:pPr marL="171450" indent="-171450">
              <a:lnSpc>
                <a:spcPct val="110000"/>
              </a:lnSpc>
              <a:spcBef>
                <a:spcPts val="0"/>
              </a:spcBef>
              <a:buSzPct val="120000"/>
              <a:buFont typeface="Arial" panose="020B0604020202020204" pitchFamily="34" charset="0"/>
              <a:buChar char="•"/>
            </a:pPr>
            <a:r>
              <a:rPr lang="pl-PL" sz="1000" dirty="0">
                <a:solidFill>
                  <a:srgbClr val="000000"/>
                </a:solidFill>
                <a:ea typeface="Avenir"/>
              </a:rPr>
              <a:t>personalizace </a:t>
            </a:r>
          </a:p>
          <a:p>
            <a:pPr marL="171450" indent="-171450">
              <a:lnSpc>
                <a:spcPct val="110000"/>
              </a:lnSpc>
              <a:spcBef>
                <a:spcPts val="0"/>
              </a:spcBef>
              <a:buSzPct val="120000"/>
              <a:buFont typeface="Arial" panose="020B0604020202020204" pitchFamily="34" charset="0"/>
              <a:buChar char="•"/>
            </a:pPr>
            <a:r>
              <a:rPr lang="pl-PL" sz="1000" dirty="0">
                <a:solidFill>
                  <a:srgbClr val="000000"/>
                </a:solidFill>
                <a:ea typeface="Avenir"/>
              </a:rPr>
              <a:t>Wi-Fi router </a:t>
            </a:r>
          </a:p>
          <a:p>
            <a:pPr marL="171450" indent="-171450">
              <a:lnSpc>
                <a:spcPct val="110000"/>
              </a:lnSpc>
              <a:spcBef>
                <a:spcPts val="0"/>
              </a:spcBef>
              <a:buSzPct val="120000"/>
              <a:buFont typeface="Arial" panose="020B0604020202020204" pitchFamily="34" charset="0"/>
              <a:buChar char="•"/>
            </a:pPr>
            <a:r>
              <a:rPr lang="pl-PL" sz="1000" dirty="0">
                <a:solidFill>
                  <a:srgbClr val="000000"/>
                </a:solidFill>
                <a:ea typeface="Avenir"/>
              </a:rPr>
              <a:t>speedtest </a:t>
            </a:r>
          </a:p>
          <a:p>
            <a:pPr marL="171450" indent="-171450">
              <a:lnSpc>
                <a:spcPct val="110000"/>
              </a:lnSpc>
              <a:spcBef>
                <a:spcPts val="0"/>
              </a:spcBef>
              <a:buSzPct val="120000"/>
              <a:buFont typeface="Arial" panose="020B0604020202020204" pitchFamily="34" charset="0"/>
              <a:buChar char="•"/>
            </a:pPr>
            <a:r>
              <a:rPr lang="pl-PL" sz="1000" dirty="0">
                <a:solidFill>
                  <a:srgbClr val="000000"/>
                </a:solidFill>
                <a:ea typeface="Avenir"/>
              </a:rPr>
              <a:t>centralizace </a:t>
            </a:r>
          </a:p>
          <a:p>
            <a:pPr marL="171450" indent="-171450">
              <a:lnSpc>
                <a:spcPct val="110000"/>
              </a:lnSpc>
              <a:spcBef>
                <a:spcPts val="0"/>
              </a:spcBef>
              <a:buSzPct val="120000"/>
              <a:buFont typeface="Arial" panose="020B0604020202020204" pitchFamily="34" charset="0"/>
              <a:buChar char="•"/>
            </a:pPr>
            <a:r>
              <a:rPr lang="pl-PL" sz="1000" dirty="0">
                <a:solidFill>
                  <a:srgbClr val="000000"/>
                </a:solidFill>
                <a:ea typeface="Avenir"/>
              </a:rPr>
              <a:t>decentralizace </a:t>
            </a:r>
          </a:p>
          <a:p>
            <a:pPr marL="171450" indent="-171450">
              <a:lnSpc>
                <a:spcPct val="110000"/>
              </a:lnSpc>
              <a:spcBef>
                <a:spcPts val="0"/>
              </a:spcBef>
              <a:buSzPct val="120000"/>
              <a:buFont typeface="Arial" panose="020B0604020202020204" pitchFamily="34" charset="0"/>
              <a:buChar char="•"/>
            </a:pPr>
            <a:r>
              <a:rPr lang="pl-PL" sz="1000" dirty="0">
                <a:solidFill>
                  <a:srgbClr val="000000"/>
                </a:solidFill>
                <a:ea typeface="Avenir"/>
              </a:rPr>
              <a:t>poskytovatel internetu </a:t>
            </a:r>
          </a:p>
          <a:p>
            <a:pPr marL="171450" indent="-171450">
              <a:lnSpc>
                <a:spcPct val="110000"/>
              </a:lnSpc>
              <a:spcBef>
                <a:spcPts val="0"/>
              </a:spcBef>
              <a:buSzPct val="120000"/>
              <a:buFont typeface="Arial" panose="020B0604020202020204" pitchFamily="34" charset="0"/>
              <a:buChar char="•"/>
            </a:pPr>
            <a:r>
              <a:rPr lang="pl-PL" sz="1000" dirty="0">
                <a:solidFill>
                  <a:srgbClr val="000000"/>
                </a:solidFill>
                <a:ea typeface="Avenir"/>
              </a:rPr>
              <a:t>hacker </a:t>
            </a:r>
          </a:p>
          <a:p>
            <a:pPr marL="171450" indent="-171450">
              <a:lnSpc>
                <a:spcPct val="110000"/>
              </a:lnSpc>
              <a:spcBef>
                <a:spcPts val="0"/>
              </a:spcBef>
              <a:buSzPct val="120000"/>
              <a:buFont typeface="Arial" panose="020B0604020202020204" pitchFamily="34" charset="0"/>
              <a:buChar char="•"/>
            </a:pPr>
            <a:r>
              <a:rPr lang="pl-PL" sz="1000" dirty="0">
                <a:solidFill>
                  <a:srgbClr val="000000"/>
                </a:solidFill>
                <a:ea typeface="Avenir"/>
              </a:rPr>
              <a:t>data </a:t>
            </a:r>
          </a:p>
          <a:p>
            <a:pPr marL="171450" indent="-171450">
              <a:lnSpc>
                <a:spcPct val="110000"/>
              </a:lnSpc>
              <a:spcBef>
                <a:spcPts val="0"/>
              </a:spcBef>
              <a:buSzPct val="120000"/>
              <a:buFont typeface="Arial" panose="020B0604020202020204" pitchFamily="34" charset="0"/>
              <a:buChar char="•"/>
            </a:pPr>
            <a:r>
              <a:rPr lang="pl-PL" sz="1000" dirty="0">
                <a:solidFill>
                  <a:srgbClr val="000000"/>
                </a:solidFill>
                <a:ea typeface="Avenir"/>
              </a:rPr>
              <a:t>hotspot </a:t>
            </a:r>
          </a:p>
          <a:p>
            <a:pPr marL="171450" indent="-171450">
              <a:lnSpc>
                <a:spcPct val="110000"/>
              </a:lnSpc>
              <a:spcBef>
                <a:spcPts val="0"/>
              </a:spcBef>
              <a:buSzPct val="120000"/>
              <a:buFont typeface="Arial" panose="020B0604020202020204" pitchFamily="34" charset="0"/>
              <a:buChar char="•"/>
            </a:pPr>
            <a:r>
              <a:rPr lang="pl-PL" sz="1000" dirty="0">
                <a:solidFill>
                  <a:srgbClr val="000000"/>
                </a:solidFill>
                <a:ea typeface="Avenir"/>
              </a:rPr>
              <a:t>SIM karta </a:t>
            </a:r>
          </a:p>
          <a:p>
            <a:pPr marL="171450" indent="-171450">
              <a:lnSpc>
                <a:spcPct val="110000"/>
              </a:lnSpc>
              <a:spcBef>
                <a:spcPts val="0"/>
              </a:spcBef>
              <a:buSzPct val="120000"/>
              <a:buFont typeface="Arial" panose="020B0604020202020204" pitchFamily="34" charset="0"/>
              <a:buChar char="•"/>
            </a:pPr>
            <a:r>
              <a:rPr lang="pl-PL" sz="1000" dirty="0">
                <a:solidFill>
                  <a:srgbClr val="000000"/>
                </a:solidFill>
                <a:ea typeface="Avenir"/>
              </a:rPr>
              <a:t>síť </a:t>
            </a:r>
          </a:p>
          <a:p>
            <a:pPr marL="171450" indent="-171450">
              <a:lnSpc>
                <a:spcPct val="110000"/>
              </a:lnSpc>
              <a:spcBef>
                <a:spcPts val="0"/>
              </a:spcBef>
              <a:buSzPct val="120000"/>
              <a:buFont typeface="Arial" panose="020B0604020202020204" pitchFamily="34" charset="0"/>
              <a:buChar char="•"/>
            </a:pPr>
            <a:r>
              <a:rPr lang="pl-PL" sz="1000" dirty="0">
                <a:solidFill>
                  <a:srgbClr val="000000"/>
                </a:solidFill>
                <a:ea typeface="Avenir"/>
              </a:rPr>
              <a:t>podmořské kabely </a:t>
            </a:r>
          </a:p>
          <a:p>
            <a:pPr marL="171450" indent="-171450">
              <a:lnSpc>
                <a:spcPct val="110000"/>
              </a:lnSpc>
              <a:spcBef>
                <a:spcPts val="0"/>
              </a:spcBef>
              <a:buSzPct val="120000"/>
              <a:buFont typeface="Arial" panose="020B0604020202020204" pitchFamily="34" charset="0"/>
              <a:buChar char="•"/>
            </a:pPr>
            <a:r>
              <a:rPr lang="pl-PL" sz="1000" dirty="0">
                <a:solidFill>
                  <a:srgbClr val="000000"/>
                </a:solidFill>
                <a:ea typeface="Avenir"/>
              </a:rPr>
              <a:t>požadavek na server </a:t>
            </a:r>
          </a:p>
          <a:p>
            <a:pPr marL="171450" indent="-171450">
              <a:lnSpc>
                <a:spcPct val="110000"/>
              </a:lnSpc>
              <a:spcBef>
                <a:spcPts val="0"/>
              </a:spcBef>
              <a:buSzPct val="120000"/>
              <a:buFont typeface="Arial" panose="020B0604020202020204" pitchFamily="34" charset="0"/>
              <a:buChar char="•"/>
            </a:pPr>
            <a:r>
              <a:rPr lang="pl-PL" sz="1000" dirty="0">
                <a:solidFill>
                  <a:srgbClr val="000000"/>
                </a:solidFill>
                <a:ea typeface="Avenir"/>
              </a:rPr>
              <a:t>IP adresa příjemce</a:t>
            </a:r>
          </a:p>
          <a:p>
            <a:pPr marL="171450" indent="-171450">
              <a:lnSpc>
                <a:spcPct val="110000"/>
              </a:lnSpc>
              <a:spcBef>
                <a:spcPts val="0"/>
              </a:spcBef>
              <a:buSzPct val="120000"/>
              <a:buFont typeface="Arial" panose="020B0604020202020204" pitchFamily="34" charset="0"/>
              <a:buChar char="•"/>
            </a:pPr>
            <a:r>
              <a:rPr lang="pl-PL" sz="1000" dirty="0">
                <a:solidFill>
                  <a:srgbClr val="000000"/>
                </a:solidFill>
                <a:ea typeface="Avenir"/>
              </a:rPr>
              <a:t>IP adresa odesílatele</a:t>
            </a:r>
          </a:p>
        </p:txBody>
      </p:sp>
      <p:sp>
        <p:nvSpPr>
          <p:cNvPr id="7" name=" 9">
            <a:extLst>
              <a:ext uri="{FF2B5EF4-FFF2-40B4-BE49-F238E27FC236}">
                <a16:creationId xmlns:a16="http://schemas.microsoft.com/office/drawing/2014/main" id="{B31F30EA-E9A4-C92E-9ED0-3B240F165E0F}"/>
              </a:ext>
            </a:extLst>
          </p:cNvPr>
          <p:cNvSpPr txBox="1">
            <a:spLocks/>
          </p:cNvSpPr>
          <p:nvPr/>
        </p:nvSpPr>
        <p:spPr>
          <a:xfrm>
            <a:off x="296420" y="7251700"/>
            <a:ext cx="6269479" cy="249236"/>
          </a:xfrm>
          <a:prstGeom prst="rect">
            <a:avLst/>
          </a:prstGeom>
        </p:spPr>
        <p:txBody>
          <a:bodyPr vert="horz" lIns="91440" tIns="45720" rIns="91440" bIns="45720" numCol="3" spcCol="108000" rtlCol="0" anchor="t">
            <a:noAutofit/>
          </a:bodyPr>
          <a:lstStyle>
            <a:lvl1pPr marL="0" indent="0" algn="l" defTabSz="514350" rtl="0" eaLnBrk="1" latinLnBrk="0" hangingPunct="1">
              <a:lnSpc>
                <a:spcPct val="100000"/>
              </a:lnSpc>
              <a:spcBef>
                <a:spcPts val="563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25717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51435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77152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102870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spcBef>
                <a:spcPts val="0"/>
              </a:spcBef>
              <a:buSzPct val="120000"/>
            </a:pPr>
            <a:r>
              <a:rPr lang="pl-PL" sz="1000" b="1" dirty="0">
                <a:solidFill>
                  <a:srgbClr val="000000"/>
                </a:solidFill>
                <a:ea typeface="Avenir"/>
              </a:rPr>
              <a:t>VÝBĚR POJMŮ</a:t>
            </a:r>
          </a:p>
        </p:txBody>
      </p:sp>
      <p:cxnSp>
        <p:nvCxnSpPr>
          <p:cNvPr id="8" name="Přímá spojnice 7">
            <a:extLst>
              <a:ext uri="{FF2B5EF4-FFF2-40B4-BE49-F238E27FC236}">
                <a16:creationId xmlns:a16="http://schemas.microsoft.com/office/drawing/2014/main" id="{2B99EBFF-236A-D655-5A1B-910658E33B96}"/>
              </a:ext>
            </a:extLst>
          </p:cNvPr>
          <p:cNvCxnSpPr>
            <a:cxnSpLocks/>
          </p:cNvCxnSpPr>
          <p:nvPr/>
        </p:nvCxnSpPr>
        <p:spPr>
          <a:xfrm flipH="1">
            <a:off x="296421" y="2604093"/>
            <a:ext cx="6272654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Přímá spojnice 8">
            <a:extLst>
              <a:ext uri="{FF2B5EF4-FFF2-40B4-BE49-F238E27FC236}">
                <a16:creationId xmlns:a16="http://schemas.microsoft.com/office/drawing/2014/main" id="{C18FDBC2-D1A7-2E88-F0AB-37506B506A0D}"/>
              </a:ext>
            </a:extLst>
          </p:cNvPr>
          <p:cNvCxnSpPr>
            <a:cxnSpLocks/>
          </p:cNvCxnSpPr>
          <p:nvPr/>
        </p:nvCxnSpPr>
        <p:spPr>
          <a:xfrm flipH="1">
            <a:off x="296421" y="4465871"/>
            <a:ext cx="6272654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Přímá spojnice 11">
            <a:extLst>
              <a:ext uri="{FF2B5EF4-FFF2-40B4-BE49-F238E27FC236}">
                <a16:creationId xmlns:a16="http://schemas.microsoft.com/office/drawing/2014/main" id="{28C6A834-A1BC-61DB-2589-0D1FC003228F}"/>
              </a:ext>
            </a:extLst>
          </p:cNvPr>
          <p:cNvCxnSpPr>
            <a:cxnSpLocks/>
          </p:cNvCxnSpPr>
          <p:nvPr/>
        </p:nvCxnSpPr>
        <p:spPr>
          <a:xfrm flipV="1">
            <a:off x="2367280" y="650875"/>
            <a:ext cx="0" cy="5749925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Přímá spojnice 12">
            <a:extLst>
              <a:ext uri="{FF2B5EF4-FFF2-40B4-BE49-F238E27FC236}">
                <a16:creationId xmlns:a16="http://schemas.microsoft.com/office/drawing/2014/main" id="{1075B5B6-80E7-02ED-6EB6-B31F594A610F}"/>
              </a:ext>
            </a:extLst>
          </p:cNvPr>
          <p:cNvCxnSpPr>
            <a:cxnSpLocks/>
          </p:cNvCxnSpPr>
          <p:nvPr/>
        </p:nvCxnSpPr>
        <p:spPr>
          <a:xfrm flipV="1">
            <a:off x="4493477" y="650875"/>
            <a:ext cx="0" cy="5749925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Nadpis 1">
            <a:extLst>
              <a:ext uri="{FF2B5EF4-FFF2-40B4-BE49-F238E27FC236}">
                <a16:creationId xmlns:a16="http://schemas.microsoft.com/office/drawing/2014/main" id="{DDB12EA0-2B2A-9683-B3D9-4B9E545E7164}"/>
              </a:ext>
            </a:extLst>
          </p:cNvPr>
          <p:cNvSpPr txBox="1">
            <a:spLocks/>
          </p:cNvSpPr>
          <p:nvPr/>
        </p:nvSpPr>
        <p:spPr>
          <a:xfrm>
            <a:off x="287338" y="9463796"/>
            <a:ext cx="3195637" cy="2519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Poppins" panose="00000500000000000000" pitchFamily="2" charset="0"/>
                <a:ea typeface="+mj-ea"/>
                <a:cs typeface="Poppins" panose="00000500000000000000" pitchFamily="2" charset="0"/>
              </a:defRPr>
            </a:lvl1pPr>
          </a:lstStyle>
          <a:p>
            <a:r>
              <a:rPr lang="cs-CZ" sz="800" b="0" dirty="0">
                <a:solidFill>
                  <a:schemeClr val="bg1">
                    <a:lumMod val="50000"/>
                  </a:schemeClr>
                </a:solidFill>
              </a:rPr>
              <a:t>internet4kids.mff.cuni.cz</a:t>
            </a:r>
            <a:endParaRPr lang="en-US" sz="800" b="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8769363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Vlastní 1">
      <a:majorFont>
        <a:latin typeface="Poppins"/>
        <a:ea typeface=""/>
        <a:cs typeface=""/>
      </a:majorFont>
      <a:minorFont>
        <a:latin typeface="Poppi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1410</TotalTime>
  <Words>61</Words>
  <Application>Microsoft Office PowerPoint</Application>
  <PresentationFormat>A4 Paper (210x297 mm)</PresentationFormat>
  <Paragraphs>34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Motiv Office</vt:lpstr>
      <vt:lpstr>BINGO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JAK VYPADÁ INTERNET</dc:title>
  <dc:creator>Ondrej Javora</dc:creator>
  <cp:lastModifiedBy>Anna Yaghobová</cp:lastModifiedBy>
  <cp:revision>8</cp:revision>
  <dcterms:created xsi:type="dcterms:W3CDTF">2024-02-25T15:00:55Z</dcterms:created>
  <dcterms:modified xsi:type="dcterms:W3CDTF">2024-05-23T11:49:56Z</dcterms:modified>
</cp:coreProperties>
</file>